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58" r:id="rId6"/>
    <p:sldId id="262" r:id="rId7"/>
    <p:sldId id="264" r:id="rId8"/>
    <p:sldId id="259" r:id="rId9"/>
    <p:sldId id="26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316" autoAdjust="0"/>
    <p:restoredTop sz="94660"/>
  </p:normalViewPr>
  <p:slideViewPr>
    <p:cSldViewPr snapToGrid="0">
      <p:cViewPr>
        <p:scale>
          <a:sx n="80" d="100"/>
          <a:sy n="80" d="100"/>
        </p:scale>
        <p:origin x="30" y="-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72DA3-33E0-4BEB-A914-81DD97B50AF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E8050F-DCB1-4671-BBD0-627F5F1F6B2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7F825F-80CB-4059-B5EA-37265E9CD61F}"/>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D138F8A8-D98B-42C5-8CF1-23AD8474B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6BB5F4-81CD-48C6-810D-C58C6A63BF95}"/>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72026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D2F5B-B03E-4303-AD75-CA598893C8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C22CAB-6485-4D85-BABA-C3996ABF11E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76EF73-97D9-458E-9F61-4B15A2408855}"/>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19457648-DD7E-442E-AB0B-5FDA66786D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8676B-3AC5-4D07-8637-8B61E9E03331}"/>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1537808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C1004A-C07F-4649-BE20-4CAB0FDD3A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EBA95F-8793-4CFD-90B4-D51374222F7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C69FF-857C-49C1-8229-9F63214FD158}"/>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708702CB-CADF-474B-8FB7-78AF4CCE0D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4DA29-1D2C-48C3-877E-A46A639FF1A7}"/>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700233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CAD04-8B00-4B64-9B20-7651E7A40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11CAB14-B93D-46EB-BAB7-776862A0FDE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5B406E-C474-4CE5-B9A9-26CF2B1C3209}"/>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27FBDA67-7011-4317-A6AF-81F554F420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A6AEE-1CF4-4C6E-AE17-A3FD89AA366E}"/>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6288386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B698D-6C9C-4F6F-88E4-60E3DF8AE4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543A9C4-8422-47C8-B558-7078CCDD1D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5A1C9AD-5B5C-4E7A-AD87-979E0C151878}"/>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3A2602B3-99FE-4EEC-8044-334A43B2AE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AFB62A-F6E2-40C8-8659-96D7D58B7085}"/>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8124411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44BC1-FD3A-44A1-8DF9-A39C6E1847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3DE640-0FC0-4757-BCE9-FDE7438205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EE0A67-5B65-4FBE-BFEC-BBE11CE8074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826A51-B1FC-4AC8-AB7B-592E33EEA2EB}"/>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6" name="Footer Placeholder 5">
            <a:extLst>
              <a:ext uri="{FF2B5EF4-FFF2-40B4-BE49-F238E27FC236}">
                <a16:creationId xmlns:a16="http://schemas.microsoft.com/office/drawing/2014/main" id="{C1DC5AFA-87A3-4B80-AB38-41303C81D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B913BE-5574-4E44-8DF1-F9DC22BAC1C2}"/>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958679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37206-51AF-4431-98A2-FB94D48E1E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A1FD919-1F35-4524-82CF-AB76B12F2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99268F9-57E5-4F73-9608-B423A22F843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49B69A-7901-4192-A126-1818C5F896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61CD0B7-43D7-4747-B497-0FEC27039D3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FBCAA3-8C30-4E2D-A14F-C362A97F639C}"/>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8" name="Footer Placeholder 7">
            <a:extLst>
              <a:ext uri="{FF2B5EF4-FFF2-40B4-BE49-F238E27FC236}">
                <a16:creationId xmlns:a16="http://schemas.microsoft.com/office/drawing/2014/main" id="{8BF581E9-062D-4F4A-B86F-5BC83A59C2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D8B970-13D6-4FFC-9D86-4F3BB987751F}"/>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446275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47C97-7156-4B4E-B0AC-82AB916969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0CFCC7-3A4B-4A87-BD58-728EEC6F41D1}"/>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4" name="Footer Placeholder 3">
            <a:extLst>
              <a:ext uri="{FF2B5EF4-FFF2-40B4-BE49-F238E27FC236}">
                <a16:creationId xmlns:a16="http://schemas.microsoft.com/office/drawing/2014/main" id="{B4F879A0-E34F-47D6-8B72-9FAA31496B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604FA1-E9C6-4699-B76B-CFE4CCE0BB00}"/>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3247602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511B93-BFD5-47E8-B760-3897AAA14717}"/>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3" name="Footer Placeholder 2">
            <a:extLst>
              <a:ext uri="{FF2B5EF4-FFF2-40B4-BE49-F238E27FC236}">
                <a16:creationId xmlns:a16="http://schemas.microsoft.com/office/drawing/2014/main" id="{F593E236-DF93-4094-8440-71747E4838D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35A92E-47BC-41A3-B546-86E910B32ECE}"/>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13549802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C600-1C0F-4115-AAB5-1BA337ABA9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63DD92-4C8E-47B6-9BD2-9F5ACDEF88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0921D4-C472-4C2A-B0AB-25F2ADE481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971EC8E-EA88-4C83-80BD-990F4747866B}"/>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6" name="Footer Placeholder 5">
            <a:extLst>
              <a:ext uri="{FF2B5EF4-FFF2-40B4-BE49-F238E27FC236}">
                <a16:creationId xmlns:a16="http://schemas.microsoft.com/office/drawing/2014/main" id="{E7A2432F-8C2C-4D60-B414-A3F42DCBCA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E7C3D4-CB29-4BB5-BE46-C3F9EA25CE71}"/>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3163278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1694-9E09-43C6-9A99-9A7DE45442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0134C98-EE62-43B7-AACB-63BB672A8B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1B228C7-DAD7-4E34-8A44-F47D9F882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233941-7044-4CF9-A2EE-53EB22E364FC}"/>
              </a:ext>
            </a:extLst>
          </p:cNvPr>
          <p:cNvSpPr>
            <a:spLocks noGrp="1"/>
          </p:cNvSpPr>
          <p:nvPr>
            <p:ph type="dt" sz="half" idx="10"/>
          </p:nvPr>
        </p:nvSpPr>
        <p:spPr/>
        <p:txBody>
          <a:bodyPr/>
          <a:lstStyle/>
          <a:p>
            <a:fld id="{AF488BC6-C098-4D23-9FA6-086073749615}" type="datetimeFigureOut">
              <a:rPr lang="en-US" smtClean="0"/>
              <a:t>12/27/2018</a:t>
            </a:fld>
            <a:endParaRPr lang="en-US"/>
          </a:p>
        </p:txBody>
      </p:sp>
      <p:sp>
        <p:nvSpPr>
          <p:cNvPr id="6" name="Footer Placeholder 5">
            <a:extLst>
              <a:ext uri="{FF2B5EF4-FFF2-40B4-BE49-F238E27FC236}">
                <a16:creationId xmlns:a16="http://schemas.microsoft.com/office/drawing/2014/main" id="{01C0EAB2-771A-40F0-8B57-47944FE2C5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090BA3-1E1D-465D-8F35-4E8EFA5C474B}"/>
              </a:ext>
            </a:extLst>
          </p:cNvPr>
          <p:cNvSpPr>
            <a:spLocks noGrp="1"/>
          </p:cNvSpPr>
          <p:nvPr>
            <p:ph type="sldNum" sz="quarter" idx="12"/>
          </p:nvPr>
        </p:nvSpPr>
        <p:spPr/>
        <p:txBody>
          <a:bodyPr/>
          <a:lstStyle/>
          <a:p>
            <a:fld id="{9158D31B-1515-43EE-8F83-9F2880499BB1}" type="slidenum">
              <a:rPr lang="en-US" smtClean="0"/>
              <a:t>‹#›</a:t>
            </a:fld>
            <a:endParaRPr lang="en-US"/>
          </a:p>
        </p:txBody>
      </p:sp>
    </p:spTree>
    <p:extLst>
      <p:ext uri="{BB962C8B-B14F-4D97-AF65-F5344CB8AC3E}">
        <p14:creationId xmlns:p14="http://schemas.microsoft.com/office/powerpoint/2010/main" val="225957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C3B523A-2167-4ED2-9DCB-26A46B91D2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01A206-699A-4BA0-8A48-67C98AF76B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CA02E8-971F-44C8-A85F-834E25EB64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88BC6-C098-4D23-9FA6-086073749615}" type="datetimeFigureOut">
              <a:rPr lang="en-US" smtClean="0"/>
              <a:t>12/27/2018</a:t>
            </a:fld>
            <a:endParaRPr lang="en-US"/>
          </a:p>
        </p:txBody>
      </p:sp>
      <p:sp>
        <p:nvSpPr>
          <p:cNvPr id="5" name="Footer Placeholder 4">
            <a:extLst>
              <a:ext uri="{FF2B5EF4-FFF2-40B4-BE49-F238E27FC236}">
                <a16:creationId xmlns:a16="http://schemas.microsoft.com/office/drawing/2014/main" id="{CBDF55C2-125E-4C88-A540-D01262651D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C591F1D-0F14-4228-90B4-659E057A7B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58D31B-1515-43EE-8F83-9F2880499BB1}" type="slidenum">
              <a:rPr lang="en-US" smtClean="0"/>
              <a:t>‹#›</a:t>
            </a:fld>
            <a:endParaRPr lang="en-US"/>
          </a:p>
        </p:txBody>
      </p:sp>
    </p:spTree>
    <p:extLst>
      <p:ext uri="{BB962C8B-B14F-4D97-AF65-F5344CB8AC3E}">
        <p14:creationId xmlns:p14="http://schemas.microsoft.com/office/powerpoint/2010/main" val="8221881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6.jpeg"/><Relationship Id="rId4" Type="http://schemas.openxmlformats.org/officeDocument/2006/relationships/image" Target="../media/image10.JP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6.jpe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jpeg"/><Relationship Id="rId4" Type="http://schemas.openxmlformats.org/officeDocument/2006/relationships/image" Target="../media/image17.jpe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1.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D3DED1-C4FA-4085-B3D5-99382EBD448B}"/>
              </a:ext>
            </a:extLst>
          </p:cNvPr>
          <p:cNvPicPr>
            <a:picLocks noChangeAspect="1"/>
          </p:cNvPicPr>
          <p:nvPr/>
        </p:nvPicPr>
        <p:blipFill rotWithShape="1">
          <a:blip r:embed="rId2">
            <a:extLst>
              <a:ext uri="{28A0092B-C50C-407E-A947-70E740481C1C}">
                <a14:useLocalDpi xmlns:a14="http://schemas.microsoft.com/office/drawing/2010/main" val="0"/>
              </a:ext>
            </a:extLst>
          </a:blip>
          <a:srcRect l="8530" t="26497" b="28734"/>
          <a:stretch/>
        </p:blipFill>
        <p:spPr>
          <a:xfrm>
            <a:off x="4117614" y="946820"/>
            <a:ext cx="7161577" cy="2628900"/>
          </a:xfrm>
          <a:prstGeom prst="rect">
            <a:avLst/>
          </a:prstGeom>
        </p:spPr>
      </p:pic>
      <p:pic>
        <p:nvPicPr>
          <p:cNvPr id="7" name="Picture 6">
            <a:extLst>
              <a:ext uri="{FF2B5EF4-FFF2-40B4-BE49-F238E27FC236}">
                <a16:creationId xmlns:a16="http://schemas.microsoft.com/office/drawing/2014/main" id="{3CCA5CE3-042C-4ECB-959D-054DA302711A}"/>
              </a:ext>
            </a:extLst>
          </p:cNvPr>
          <p:cNvPicPr>
            <a:picLocks noChangeAspect="1"/>
          </p:cNvPicPr>
          <p:nvPr/>
        </p:nvPicPr>
        <p:blipFill rotWithShape="1">
          <a:blip r:embed="rId3">
            <a:extLst>
              <a:ext uri="{28A0092B-C50C-407E-A947-70E740481C1C}">
                <a14:useLocalDpi xmlns:a14="http://schemas.microsoft.com/office/drawing/2010/main" val="0"/>
              </a:ext>
            </a:extLst>
          </a:blip>
          <a:srcRect l="2015" t="15375" r="3370" b="15076"/>
          <a:stretch/>
        </p:blipFill>
        <p:spPr>
          <a:xfrm>
            <a:off x="11449" y="1723868"/>
            <a:ext cx="2691834" cy="2638269"/>
          </a:xfrm>
          <a:prstGeom prst="rect">
            <a:avLst/>
          </a:prstGeom>
        </p:spPr>
      </p:pic>
      <p:pic>
        <p:nvPicPr>
          <p:cNvPr id="9" name="Picture 8">
            <a:extLst>
              <a:ext uri="{FF2B5EF4-FFF2-40B4-BE49-F238E27FC236}">
                <a16:creationId xmlns:a16="http://schemas.microsoft.com/office/drawing/2014/main" id="{6BD8A1CD-A2A5-4D23-8904-12932AD94B36}"/>
              </a:ext>
            </a:extLst>
          </p:cNvPr>
          <p:cNvPicPr>
            <a:picLocks noChangeAspect="1"/>
          </p:cNvPicPr>
          <p:nvPr/>
        </p:nvPicPr>
        <p:blipFill rotWithShape="1">
          <a:blip r:embed="rId4">
            <a:extLst>
              <a:ext uri="{28A0092B-C50C-407E-A947-70E740481C1C}">
                <a14:useLocalDpi xmlns:a14="http://schemas.microsoft.com/office/drawing/2010/main" val="0"/>
              </a:ext>
            </a:extLst>
          </a:blip>
          <a:srcRect t="16459" r="1936" b="3092"/>
          <a:stretch/>
        </p:blipFill>
        <p:spPr>
          <a:xfrm>
            <a:off x="3056905" y="3575720"/>
            <a:ext cx="4287876" cy="2638269"/>
          </a:xfrm>
          <a:prstGeom prst="rect">
            <a:avLst/>
          </a:prstGeom>
        </p:spPr>
      </p:pic>
      <p:pic>
        <p:nvPicPr>
          <p:cNvPr id="6" name="Picture 5">
            <a:extLst>
              <a:ext uri="{FF2B5EF4-FFF2-40B4-BE49-F238E27FC236}">
                <a16:creationId xmlns:a16="http://schemas.microsoft.com/office/drawing/2014/main" id="{1CA03E59-AF24-404E-BBD6-ED51CC2CEFC3}"/>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25000"/>
                    </a14:imgEffect>
                    <a14:imgEffect>
                      <a14:brightnessContrast bright="10000" contrast="-8000"/>
                    </a14:imgEffect>
                  </a14:imgLayer>
                </a14:imgProps>
              </a:ext>
              <a:ext uri="{28A0092B-C50C-407E-A947-70E740481C1C}">
                <a14:useLocalDpi xmlns:a14="http://schemas.microsoft.com/office/drawing/2010/main" val="0"/>
              </a:ext>
            </a:extLst>
          </a:blip>
          <a:srcRect l="18000" t="45585" r="27568" b="14335"/>
          <a:stretch/>
        </p:blipFill>
        <p:spPr>
          <a:xfrm>
            <a:off x="8482043" y="3575720"/>
            <a:ext cx="3568340" cy="1970644"/>
          </a:xfrm>
          <a:prstGeom prst="rect">
            <a:avLst/>
          </a:prstGeom>
        </p:spPr>
      </p:pic>
    </p:spTree>
    <p:extLst>
      <p:ext uri="{BB962C8B-B14F-4D97-AF65-F5344CB8AC3E}">
        <p14:creationId xmlns:p14="http://schemas.microsoft.com/office/powerpoint/2010/main" val="714842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F8056E-7290-43BB-9611-C0BB1435CD6A}"/>
              </a:ext>
            </a:extLst>
          </p:cNvPr>
          <p:cNvSpPr>
            <a:spLocks noGrp="1"/>
          </p:cNvSpPr>
          <p:nvPr>
            <p:ph idx="1"/>
          </p:nvPr>
        </p:nvSpPr>
        <p:spPr>
          <a:xfrm>
            <a:off x="0" y="551461"/>
            <a:ext cx="7661223" cy="4855110"/>
          </a:xfrm>
        </p:spPr>
        <p:txBody>
          <a:bodyPr>
            <a:normAutofit/>
          </a:bodyPr>
          <a:lstStyle/>
          <a:p>
            <a:pPr marL="514350" indent="-514350">
              <a:buFont typeface="+mj-lt"/>
              <a:buAutoNum type="arabicPeriod"/>
            </a:pPr>
            <a:r>
              <a:rPr lang="en-US" dirty="0"/>
              <a:t>Laser cut acrylic pieces</a:t>
            </a:r>
          </a:p>
          <a:p>
            <a:pPr marL="514350" indent="-514350">
              <a:buFont typeface="+mj-lt"/>
              <a:buAutoNum type="arabicPeriod"/>
            </a:pPr>
            <a:r>
              <a:rPr lang="en-US" dirty="0"/>
              <a:t>Solder socket pins to protoboard</a:t>
            </a:r>
          </a:p>
          <a:p>
            <a:pPr marL="514350" indent="-514350">
              <a:buFont typeface="+mj-lt"/>
              <a:buAutoNum type="arabicPeriod"/>
            </a:pPr>
            <a:r>
              <a:rPr lang="en-US" dirty="0"/>
              <a:t>Wire LED matrix to socket pins</a:t>
            </a:r>
          </a:p>
          <a:p>
            <a:pPr marL="514350" indent="-514350">
              <a:buFont typeface="+mj-lt"/>
              <a:buAutoNum type="arabicPeriod"/>
            </a:pPr>
            <a:r>
              <a:rPr lang="en-US" dirty="0"/>
              <a:t>Cut protoboard to size</a:t>
            </a:r>
          </a:p>
          <a:p>
            <a:pPr marL="514350" indent="-514350">
              <a:buFont typeface="+mj-lt"/>
              <a:buAutoNum type="arabicPeriod"/>
            </a:pPr>
            <a:r>
              <a:rPr lang="en-US" dirty="0"/>
              <a:t>Put LED matrix in acrylic enclosure and glue together</a:t>
            </a:r>
          </a:p>
          <a:p>
            <a:pPr marL="514350" indent="-514350">
              <a:buFont typeface="+mj-lt"/>
              <a:buAutoNum type="arabicPeriod"/>
            </a:pPr>
            <a:r>
              <a:rPr lang="en-US" dirty="0"/>
              <a:t>Sand down the edge of the cube that is closest to the SCL pin to distinguish the orientation that the neuron block should be attached to the base (optional)</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93C6EE35-FD8D-4CDE-A2D8-6AED539A2435}"/>
              </a:ext>
            </a:extLst>
          </p:cNvPr>
          <p:cNvPicPr>
            <a:picLocks noChangeAspect="1"/>
          </p:cNvPicPr>
          <p:nvPr/>
        </p:nvPicPr>
        <p:blipFill rotWithShape="1">
          <a:blip r:embed="rId2">
            <a:extLst>
              <a:ext uri="{28A0092B-C50C-407E-A947-70E740481C1C}">
                <a14:useLocalDpi xmlns:a14="http://schemas.microsoft.com/office/drawing/2010/main" val="0"/>
              </a:ext>
            </a:extLst>
          </a:blip>
          <a:srcRect l="19973" t="42830" r="28734" b="23735"/>
          <a:stretch/>
        </p:blipFill>
        <p:spPr>
          <a:xfrm>
            <a:off x="5726340" y="472029"/>
            <a:ext cx="2638254" cy="2292949"/>
          </a:xfrm>
          <a:prstGeom prst="rect">
            <a:avLst/>
          </a:prstGeom>
        </p:spPr>
      </p:pic>
      <p:pic>
        <p:nvPicPr>
          <p:cNvPr id="17" name="Picture 16">
            <a:extLst>
              <a:ext uri="{FF2B5EF4-FFF2-40B4-BE49-F238E27FC236}">
                <a16:creationId xmlns:a16="http://schemas.microsoft.com/office/drawing/2014/main" id="{3277D428-99F4-4F9F-99C2-5904DA335167}"/>
              </a:ext>
            </a:extLst>
          </p:cNvPr>
          <p:cNvPicPr>
            <a:picLocks noChangeAspect="1"/>
          </p:cNvPicPr>
          <p:nvPr/>
        </p:nvPicPr>
        <p:blipFill rotWithShape="1">
          <a:blip r:embed="rId3">
            <a:extLst>
              <a:ext uri="{28A0092B-C50C-407E-A947-70E740481C1C}">
                <a14:useLocalDpi xmlns:a14="http://schemas.microsoft.com/office/drawing/2010/main" val="0"/>
              </a:ext>
            </a:extLst>
          </a:blip>
          <a:srcRect t="28148" r="15185" b="32445"/>
          <a:stretch/>
        </p:blipFill>
        <p:spPr>
          <a:xfrm>
            <a:off x="4444757" y="4775057"/>
            <a:ext cx="3147787" cy="1950044"/>
          </a:xfrm>
          <a:prstGeom prst="rect">
            <a:avLst/>
          </a:prstGeom>
        </p:spPr>
      </p:pic>
      <p:pic>
        <p:nvPicPr>
          <p:cNvPr id="53" name="Picture 52">
            <a:extLst>
              <a:ext uri="{FF2B5EF4-FFF2-40B4-BE49-F238E27FC236}">
                <a16:creationId xmlns:a16="http://schemas.microsoft.com/office/drawing/2014/main" id="{1E19340A-BE4F-467E-85F2-AB5642AD23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8899" y="877959"/>
            <a:ext cx="2991757" cy="1668335"/>
          </a:xfrm>
          <a:prstGeom prst="rect">
            <a:avLst/>
          </a:prstGeom>
        </p:spPr>
      </p:pic>
      <p:pic>
        <p:nvPicPr>
          <p:cNvPr id="2" name="Picture 1">
            <a:extLst>
              <a:ext uri="{FF2B5EF4-FFF2-40B4-BE49-F238E27FC236}">
                <a16:creationId xmlns:a16="http://schemas.microsoft.com/office/drawing/2014/main" id="{C8D94102-7015-4B35-858F-39F6A1E9A32A}"/>
              </a:ext>
            </a:extLst>
          </p:cNvPr>
          <p:cNvPicPr>
            <a:picLocks noChangeAspect="1"/>
          </p:cNvPicPr>
          <p:nvPr/>
        </p:nvPicPr>
        <p:blipFill>
          <a:blip r:embed="rId5"/>
          <a:stretch>
            <a:fillRect/>
          </a:stretch>
        </p:blipFill>
        <p:spPr>
          <a:xfrm>
            <a:off x="1925274" y="5055695"/>
            <a:ext cx="2450804" cy="1603387"/>
          </a:xfrm>
          <a:prstGeom prst="rect">
            <a:avLst/>
          </a:prstGeom>
        </p:spPr>
      </p:pic>
      <p:pic>
        <p:nvPicPr>
          <p:cNvPr id="6" name="Picture 5">
            <a:extLst>
              <a:ext uri="{FF2B5EF4-FFF2-40B4-BE49-F238E27FC236}">
                <a16:creationId xmlns:a16="http://schemas.microsoft.com/office/drawing/2014/main" id="{98CA5769-1BF5-41F1-9301-2B7CB699B8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8899" y="2546294"/>
            <a:ext cx="2321251" cy="1883869"/>
          </a:xfrm>
          <a:prstGeom prst="rect">
            <a:avLst/>
          </a:prstGeom>
        </p:spPr>
      </p:pic>
      <p:pic>
        <p:nvPicPr>
          <p:cNvPr id="15" name="Picture 14">
            <a:extLst>
              <a:ext uri="{FF2B5EF4-FFF2-40B4-BE49-F238E27FC236}">
                <a16:creationId xmlns:a16="http://schemas.microsoft.com/office/drawing/2014/main" id="{F7041931-5536-410F-9E8C-11F56A242971}"/>
              </a:ext>
            </a:extLst>
          </p:cNvPr>
          <p:cNvPicPr>
            <a:picLocks noChangeAspect="1"/>
          </p:cNvPicPr>
          <p:nvPr/>
        </p:nvPicPr>
        <p:blipFill rotWithShape="1">
          <a:blip r:embed="rId7">
            <a:extLst>
              <a:ext uri="{28A0092B-C50C-407E-A947-70E740481C1C}">
                <a14:useLocalDpi xmlns:a14="http://schemas.microsoft.com/office/drawing/2010/main" val="0"/>
              </a:ext>
            </a:extLst>
          </a:blip>
          <a:srcRect l="8292" t="2979" r="3167"/>
          <a:stretch/>
        </p:blipFill>
        <p:spPr>
          <a:xfrm>
            <a:off x="7543446" y="4530879"/>
            <a:ext cx="4288399" cy="4791614"/>
          </a:xfrm>
          <a:prstGeom prst="rect">
            <a:avLst/>
          </a:prstGeom>
        </p:spPr>
      </p:pic>
    </p:spTree>
    <p:extLst>
      <p:ext uri="{BB962C8B-B14F-4D97-AF65-F5344CB8AC3E}">
        <p14:creationId xmlns:p14="http://schemas.microsoft.com/office/powerpoint/2010/main" val="400875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6B0D1D38-0777-4042-A951-EA848A2AB6B0}"/>
              </a:ext>
            </a:extLst>
          </p:cNvPr>
          <p:cNvGrpSpPr/>
          <p:nvPr/>
        </p:nvGrpSpPr>
        <p:grpSpPr>
          <a:xfrm>
            <a:off x="1403549" y="457523"/>
            <a:ext cx="6733867" cy="6467171"/>
            <a:chOff x="1403549" y="457523"/>
            <a:chExt cx="6733867" cy="6467171"/>
          </a:xfrm>
        </p:grpSpPr>
        <p:pic>
          <p:nvPicPr>
            <p:cNvPr id="32" name="Picture 31">
              <a:extLst>
                <a:ext uri="{FF2B5EF4-FFF2-40B4-BE49-F238E27FC236}">
                  <a16:creationId xmlns:a16="http://schemas.microsoft.com/office/drawing/2014/main" id="{48E280DF-2023-468D-9B65-FF20E9244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015" y="457523"/>
              <a:ext cx="2759758" cy="1602672"/>
            </a:xfrm>
            <a:prstGeom prst="rect">
              <a:avLst/>
            </a:prstGeom>
          </p:spPr>
        </p:pic>
        <p:pic>
          <p:nvPicPr>
            <p:cNvPr id="42" name="Picture 41">
              <a:extLst>
                <a:ext uri="{FF2B5EF4-FFF2-40B4-BE49-F238E27FC236}">
                  <a16:creationId xmlns:a16="http://schemas.microsoft.com/office/drawing/2014/main" id="{05F5823B-A520-4A59-BF2F-53C8328DFB2B}"/>
                </a:ext>
              </a:extLst>
            </p:cNvPr>
            <p:cNvPicPr>
              <a:picLocks noChangeAspect="1"/>
            </p:cNvPicPr>
            <p:nvPr/>
          </p:nvPicPr>
          <p:blipFill rotWithShape="1">
            <a:blip r:embed="rId3">
              <a:extLst>
                <a:ext uri="{28A0092B-C50C-407E-A947-70E740481C1C}">
                  <a14:useLocalDpi xmlns:a14="http://schemas.microsoft.com/office/drawing/2010/main" val="0"/>
                </a:ext>
              </a:extLst>
            </a:blip>
            <a:srcRect t="4847" b="5466"/>
            <a:stretch/>
          </p:blipFill>
          <p:spPr>
            <a:xfrm>
              <a:off x="1480862" y="539688"/>
              <a:ext cx="2328343" cy="1520507"/>
            </a:xfrm>
            <a:prstGeom prst="rect">
              <a:avLst/>
            </a:prstGeom>
          </p:spPr>
        </p:pic>
        <p:grpSp>
          <p:nvGrpSpPr>
            <p:cNvPr id="27" name="Group 26">
              <a:extLst>
                <a:ext uri="{FF2B5EF4-FFF2-40B4-BE49-F238E27FC236}">
                  <a16:creationId xmlns:a16="http://schemas.microsoft.com/office/drawing/2014/main" id="{1EE26A6D-EA84-46D9-85F0-FFE0865A89B9}"/>
                </a:ext>
              </a:extLst>
            </p:cNvPr>
            <p:cNvGrpSpPr/>
            <p:nvPr/>
          </p:nvGrpSpPr>
          <p:grpSpPr>
            <a:xfrm>
              <a:off x="1403549" y="457523"/>
              <a:ext cx="6733867" cy="6467171"/>
              <a:chOff x="4255930" y="348341"/>
              <a:chExt cx="6733867" cy="6467171"/>
            </a:xfrm>
          </p:grpSpPr>
          <p:pic>
            <p:nvPicPr>
              <p:cNvPr id="4" name="Picture 3">
                <a:extLst>
                  <a:ext uri="{FF2B5EF4-FFF2-40B4-BE49-F238E27FC236}">
                    <a16:creationId xmlns:a16="http://schemas.microsoft.com/office/drawing/2014/main" id="{4F8B320C-0226-41C0-B74F-A9D728492496}"/>
                  </a:ext>
                </a:extLst>
              </p:cNvPr>
              <p:cNvPicPr>
                <a:picLocks noChangeAspect="1"/>
              </p:cNvPicPr>
              <p:nvPr/>
            </p:nvPicPr>
            <p:blipFill rotWithShape="1">
              <a:blip r:embed="rId4">
                <a:extLst>
                  <a:ext uri="{28A0092B-C50C-407E-A947-70E740481C1C}">
                    <a14:useLocalDpi xmlns:a14="http://schemas.microsoft.com/office/drawing/2010/main" val="0"/>
                  </a:ext>
                </a:extLst>
              </a:blip>
              <a:srcRect l="8292" t="2979" r="3167"/>
              <a:stretch/>
            </p:blipFill>
            <p:spPr>
              <a:xfrm>
                <a:off x="4331013" y="2044699"/>
                <a:ext cx="1762758" cy="1969605"/>
              </a:xfrm>
              <a:prstGeom prst="rect">
                <a:avLst/>
              </a:prstGeom>
            </p:spPr>
          </p:pic>
          <p:pic>
            <p:nvPicPr>
              <p:cNvPr id="7" name="Picture 6">
                <a:extLst>
                  <a:ext uri="{FF2B5EF4-FFF2-40B4-BE49-F238E27FC236}">
                    <a16:creationId xmlns:a16="http://schemas.microsoft.com/office/drawing/2014/main" id="{EDFED4ED-BABA-4D12-9F0C-2C9FCB313839}"/>
                  </a:ext>
                </a:extLst>
              </p:cNvPr>
              <p:cNvPicPr>
                <a:picLocks noChangeAspect="1"/>
              </p:cNvPicPr>
              <p:nvPr/>
            </p:nvPicPr>
            <p:blipFill rotWithShape="1">
              <a:blip r:embed="rId5">
                <a:extLst>
                  <a:ext uri="{28A0092B-C50C-407E-A947-70E740481C1C}">
                    <a14:useLocalDpi xmlns:a14="http://schemas.microsoft.com/office/drawing/2010/main" val="0"/>
                  </a:ext>
                </a:extLst>
              </a:blip>
              <a:srcRect t="28148" r="15185" b="32445"/>
              <a:stretch/>
            </p:blipFill>
            <p:spPr>
              <a:xfrm>
                <a:off x="6128666" y="2055375"/>
                <a:ext cx="3162130" cy="1958929"/>
              </a:xfrm>
              <a:prstGeom prst="rect">
                <a:avLst/>
              </a:prstGeom>
            </p:spPr>
          </p:pic>
          <p:pic>
            <p:nvPicPr>
              <p:cNvPr id="8" name="Picture 7">
                <a:extLst>
                  <a:ext uri="{FF2B5EF4-FFF2-40B4-BE49-F238E27FC236}">
                    <a16:creationId xmlns:a16="http://schemas.microsoft.com/office/drawing/2014/main" id="{A62D4463-18D3-47E7-9FD9-8BFDF541B548}"/>
                  </a:ext>
                </a:extLst>
              </p:cNvPr>
              <p:cNvPicPr>
                <a:picLocks noChangeAspect="1"/>
              </p:cNvPicPr>
              <p:nvPr/>
            </p:nvPicPr>
            <p:blipFill rotWithShape="1">
              <a:blip r:embed="rId6">
                <a:extLst>
                  <a:ext uri="{28A0092B-C50C-407E-A947-70E740481C1C}">
                    <a14:useLocalDpi xmlns:a14="http://schemas.microsoft.com/office/drawing/2010/main" val="0"/>
                  </a:ext>
                </a:extLst>
              </a:blip>
              <a:srcRect l="19974" t="42830" r="34798" b="25853"/>
              <a:stretch/>
            </p:blipFill>
            <p:spPr>
              <a:xfrm>
                <a:off x="9298852" y="415408"/>
                <a:ext cx="1663306" cy="1535605"/>
              </a:xfrm>
              <a:prstGeom prst="rect">
                <a:avLst/>
              </a:prstGeom>
            </p:spPr>
          </p:pic>
          <p:sp>
            <p:nvSpPr>
              <p:cNvPr id="10" name="TextBox 9">
                <a:extLst>
                  <a:ext uri="{FF2B5EF4-FFF2-40B4-BE49-F238E27FC236}">
                    <a16:creationId xmlns:a16="http://schemas.microsoft.com/office/drawing/2014/main" id="{DAD51842-16AF-4797-B403-978E5F93D1F7}"/>
                  </a:ext>
                </a:extLst>
              </p:cNvPr>
              <p:cNvSpPr txBox="1"/>
              <p:nvPr/>
            </p:nvSpPr>
            <p:spPr>
              <a:xfrm>
                <a:off x="4255930" y="3983968"/>
                <a:ext cx="6733867" cy="283154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 Laser cut the acrylic components with patterns provided in Appendix B. </a:t>
                </a:r>
              </a:p>
              <a:p>
                <a:r>
                  <a:rPr lang="en-US" sz="1600" dirty="0">
                    <a:latin typeface="Times New Roman" panose="02020603050405020304" pitchFamily="18" charset="0"/>
                    <a:cs typeface="Times New Roman" panose="02020603050405020304" pitchFamily="18" charset="0"/>
                  </a:rPr>
                  <a:t>2. Cut protoboard to size and solder socket pins to protoboard in configuration shown in Fig. 2A.</a:t>
                </a:r>
              </a:p>
              <a:p>
                <a:r>
                  <a:rPr lang="en-US" sz="1600" dirty="0">
                    <a:latin typeface="Times New Roman" panose="02020603050405020304" pitchFamily="18" charset="0"/>
                    <a:cs typeface="Times New Roman" panose="02020603050405020304" pitchFamily="18" charset="0"/>
                  </a:rPr>
                  <a:t>3. Wire LED matrix to socket pins and protoboard according to Fig. 2B. The completed step is show in Fig. 2C. </a:t>
                </a:r>
              </a:p>
              <a:p>
                <a:r>
                  <a:rPr lang="en-US" sz="1600" dirty="0">
                    <a:latin typeface="Times New Roman" panose="02020603050405020304" pitchFamily="18" charset="0"/>
                    <a:cs typeface="Times New Roman" panose="02020603050405020304" pitchFamily="18" charset="0"/>
                  </a:rPr>
                  <a:t>4. Apply adhesive and press together the acrylic components, protoboard, and LED matrix to complete the assembly of the neuron block. An exploded view is provided in Fig. 2D (wires not shown) [15]. Fig. 2E shows the completed neuron blocks.</a:t>
                </a:r>
              </a:p>
              <a:p>
                <a:endParaRPr lang="en-US" sz="1600" dirty="0">
                  <a:latin typeface="Times New Roman" panose="02020603050405020304" pitchFamily="18" charset="0"/>
                  <a:cs typeface="Times New Roman" panose="02020603050405020304" pitchFamily="18" charset="0"/>
                </a:endParaRPr>
              </a:p>
              <a:p>
                <a:endParaRPr lang="en-US" dirty="0"/>
              </a:p>
            </p:txBody>
          </p:sp>
          <p:grpSp>
            <p:nvGrpSpPr>
              <p:cNvPr id="13" name="Group 12">
                <a:extLst>
                  <a:ext uri="{FF2B5EF4-FFF2-40B4-BE49-F238E27FC236}">
                    <a16:creationId xmlns:a16="http://schemas.microsoft.com/office/drawing/2014/main" id="{77002F33-D150-44EE-8A02-19AB61AFFBE9}"/>
                  </a:ext>
                </a:extLst>
              </p:cNvPr>
              <p:cNvGrpSpPr/>
              <p:nvPr/>
            </p:nvGrpSpPr>
            <p:grpSpPr>
              <a:xfrm>
                <a:off x="4333243" y="354567"/>
                <a:ext cx="229204" cy="369332"/>
                <a:chOff x="4067837" y="353369"/>
                <a:chExt cx="229204" cy="369332"/>
              </a:xfrm>
            </p:grpSpPr>
            <p:sp>
              <p:nvSpPr>
                <p:cNvPr id="12" name="Rectangle 11">
                  <a:extLst>
                    <a:ext uri="{FF2B5EF4-FFF2-40B4-BE49-F238E27FC236}">
                      <a16:creationId xmlns:a16="http://schemas.microsoft.com/office/drawing/2014/main" id="{222910B8-00FC-45E7-9BDF-388EA8C10396}"/>
                    </a:ext>
                  </a:extLst>
                </p:cNvPr>
                <p:cNvSpPr/>
                <p:nvPr/>
              </p:nvSpPr>
              <p:spPr>
                <a:xfrm>
                  <a:off x="4067838" y="423862"/>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75292D8-57BE-4FD9-A0B5-34A153B59133}"/>
                    </a:ext>
                  </a:extLst>
                </p:cNvPr>
                <p:cNvSpPr txBox="1"/>
                <p:nvPr/>
              </p:nvSpPr>
              <p:spPr>
                <a:xfrm>
                  <a:off x="4067837" y="353369"/>
                  <a:ext cx="229203" cy="369332"/>
                </a:xfrm>
                <a:prstGeom prst="rect">
                  <a:avLst/>
                </a:prstGeom>
                <a:noFill/>
              </p:spPr>
              <p:txBody>
                <a:bodyPr wrap="square" rtlCol="0">
                  <a:spAutoFit/>
                </a:bodyPr>
                <a:lstStyle/>
                <a:p>
                  <a:pPr algn="ctr"/>
                  <a:r>
                    <a:rPr lang="en-US" dirty="0"/>
                    <a:t>A</a:t>
                  </a:r>
                </a:p>
              </p:txBody>
            </p:sp>
          </p:grpSp>
          <p:grpSp>
            <p:nvGrpSpPr>
              <p:cNvPr id="14" name="Group 13">
                <a:extLst>
                  <a:ext uri="{FF2B5EF4-FFF2-40B4-BE49-F238E27FC236}">
                    <a16:creationId xmlns:a16="http://schemas.microsoft.com/office/drawing/2014/main" id="{6F90A2D4-D642-4A80-83B2-042D0286D46F}"/>
                  </a:ext>
                </a:extLst>
              </p:cNvPr>
              <p:cNvGrpSpPr/>
              <p:nvPr/>
            </p:nvGrpSpPr>
            <p:grpSpPr>
              <a:xfrm>
                <a:off x="6705403" y="348341"/>
                <a:ext cx="229203" cy="369332"/>
                <a:chOff x="4015536" y="321095"/>
                <a:chExt cx="229203" cy="369332"/>
              </a:xfrm>
            </p:grpSpPr>
            <p:sp>
              <p:nvSpPr>
                <p:cNvPr id="15" name="Rectangle 14">
                  <a:extLst>
                    <a:ext uri="{FF2B5EF4-FFF2-40B4-BE49-F238E27FC236}">
                      <a16:creationId xmlns:a16="http://schemas.microsoft.com/office/drawing/2014/main" id="{99CF79D7-4841-42BB-9283-4579D37F9C2D}"/>
                    </a:ext>
                  </a:extLst>
                </p:cNvPr>
                <p:cNvSpPr/>
                <p:nvPr/>
              </p:nvSpPr>
              <p:spPr>
                <a:xfrm>
                  <a:off x="4015536" y="388162"/>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C94E672-F27E-440F-92DD-88602D680BBF}"/>
                    </a:ext>
                  </a:extLst>
                </p:cNvPr>
                <p:cNvSpPr txBox="1"/>
                <p:nvPr/>
              </p:nvSpPr>
              <p:spPr>
                <a:xfrm>
                  <a:off x="4015536" y="321095"/>
                  <a:ext cx="229203" cy="369332"/>
                </a:xfrm>
                <a:prstGeom prst="rect">
                  <a:avLst/>
                </a:prstGeom>
                <a:noFill/>
              </p:spPr>
              <p:txBody>
                <a:bodyPr wrap="square" rtlCol="0">
                  <a:spAutoFit/>
                </a:bodyPr>
                <a:lstStyle/>
                <a:p>
                  <a:pPr algn="ctr"/>
                  <a:r>
                    <a:rPr lang="en-US" dirty="0"/>
                    <a:t>B</a:t>
                  </a:r>
                </a:p>
              </p:txBody>
            </p:sp>
          </p:grpSp>
          <p:grpSp>
            <p:nvGrpSpPr>
              <p:cNvPr id="17" name="Group 16">
                <a:extLst>
                  <a:ext uri="{FF2B5EF4-FFF2-40B4-BE49-F238E27FC236}">
                    <a16:creationId xmlns:a16="http://schemas.microsoft.com/office/drawing/2014/main" id="{A2C84307-FF6B-4609-885A-86158E0A1AB2}"/>
                  </a:ext>
                </a:extLst>
              </p:cNvPr>
              <p:cNvGrpSpPr/>
              <p:nvPr/>
            </p:nvGrpSpPr>
            <p:grpSpPr>
              <a:xfrm>
                <a:off x="9298852" y="357214"/>
                <a:ext cx="229203" cy="369332"/>
                <a:chOff x="3777417" y="432845"/>
                <a:chExt cx="229203" cy="373916"/>
              </a:xfrm>
            </p:grpSpPr>
            <p:sp>
              <p:nvSpPr>
                <p:cNvPr id="18" name="Rectangle 17">
                  <a:extLst>
                    <a:ext uri="{FF2B5EF4-FFF2-40B4-BE49-F238E27FC236}">
                      <a16:creationId xmlns:a16="http://schemas.microsoft.com/office/drawing/2014/main" id="{71B65179-26C3-4992-BE41-950FD0C65B17}"/>
                    </a:ext>
                  </a:extLst>
                </p:cNvPr>
                <p:cNvSpPr/>
                <p:nvPr/>
              </p:nvSpPr>
              <p:spPr>
                <a:xfrm>
                  <a:off x="3777417" y="495978"/>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9A115C6C-85F9-49B4-B7E9-9D2211EE2994}"/>
                    </a:ext>
                  </a:extLst>
                </p:cNvPr>
                <p:cNvSpPr txBox="1"/>
                <p:nvPr/>
              </p:nvSpPr>
              <p:spPr>
                <a:xfrm>
                  <a:off x="3777417" y="432845"/>
                  <a:ext cx="229203" cy="373916"/>
                </a:xfrm>
                <a:prstGeom prst="rect">
                  <a:avLst/>
                </a:prstGeom>
                <a:noFill/>
              </p:spPr>
              <p:txBody>
                <a:bodyPr wrap="square" rtlCol="0">
                  <a:spAutoFit/>
                </a:bodyPr>
                <a:lstStyle/>
                <a:p>
                  <a:pPr algn="ctr"/>
                  <a:r>
                    <a:rPr lang="en-US" dirty="0"/>
                    <a:t>C</a:t>
                  </a:r>
                </a:p>
              </p:txBody>
            </p:sp>
          </p:grpSp>
          <p:sp>
            <p:nvSpPr>
              <p:cNvPr id="20" name="Rectangle 19">
                <a:extLst>
                  <a:ext uri="{FF2B5EF4-FFF2-40B4-BE49-F238E27FC236}">
                    <a16:creationId xmlns:a16="http://schemas.microsoft.com/office/drawing/2014/main" id="{5A012C36-A607-49ED-8673-F44767CE3B05}"/>
                  </a:ext>
                </a:extLst>
              </p:cNvPr>
              <p:cNvSpPr/>
              <p:nvPr/>
            </p:nvSpPr>
            <p:spPr>
              <a:xfrm>
                <a:off x="9903217" y="672710"/>
                <a:ext cx="280988" cy="175014"/>
              </a:xfrm>
              <a:prstGeom prst="rect">
                <a:avLst/>
              </a:prstGeom>
              <a:solidFill>
                <a:srgbClr val="FDF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C97430CE-6917-4867-B356-89FA93526B48}"/>
                  </a:ext>
                </a:extLst>
              </p:cNvPr>
              <p:cNvGrpSpPr/>
              <p:nvPr/>
            </p:nvGrpSpPr>
            <p:grpSpPr>
              <a:xfrm>
                <a:off x="4316865" y="1983858"/>
                <a:ext cx="238401" cy="369332"/>
                <a:chOff x="4049142" y="214162"/>
                <a:chExt cx="238401" cy="369332"/>
              </a:xfrm>
            </p:grpSpPr>
            <p:sp>
              <p:nvSpPr>
                <p:cNvPr id="22" name="Rectangle 21">
                  <a:extLst>
                    <a:ext uri="{FF2B5EF4-FFF2-40B4-BE49-F238E27FC236}">
                      <a16:creationId xmlns:a16="http://schemas.microsoft.com/office/drawing/2014/main" id="{0A521F8C-7250-4A9C-90C5-8330DA0276E2}"/>
                    </a:ext>
                  </a:extLst>
                </p:cNvPr>
                <p:cNvSpPr/>
                <p:nvPr/>
              </p:nvSpPr>
              <p:spPr>
                <a:xfrm>
                  <a:off x="4058340" y="275003"/>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0BD3BF9-1C37-4E0F-BB29-0EC400830DA5}"/>
                    </a:ext>
                  </a:extLst>
                </p:cNvPr>
                <p:cNvSpPr txBox="1"/>
                <p:nvPr/>
              </p:nvSpPr>
              <p:spPr>
                <a:xfrm>
                  <a:off x="4049142" y="214162"/>
                  <a:ext cx="229203" cy="369332"/>
                </a:xfrm>
                <a:prstGeom prst="rect">
                  <a:avLst/>
                </a:prstGeom>
                <a:noFill/>
              </p:spPr>
              <p:txBody>
                <a:bodyPr wrap="square" rtlCol="0">
                  <a:spAutoFit/>
                </a:bodyPr>
                <a:lstStyle/>
                <a:p>
                  <a:pPr algn="ctr"/>
                  <a:r>
                    <a:rPr lang="en-US" dirty="0"/>
                    <a:t>D</a:t>
                  </a:r>
                </a:p>
              </p:txBody>
            </p:sp>
          </p:grpSp>
          <p:grpSp>
            <p:nvGrpSpPr>
              <p:cNvPr id="24" name="Group 23">
                <a:extLst>
                  <a:ext uri="{FF2B5EF4-FFF2-40B4-BE49-F238E27FC236}">
                    <a16:creationId xmlns:a16="http://schemas.microsoft.com/office/drawing/2014/main" id="{C0C6E0E0-9BFD-45EA-9977-90A189898647}"/>
                  </a:ext>
                </a:extLst>
              </p:cNvPr>
              <p:cNvGrpSpPr/>
              <p:nvPr/>
            </p:nvGrpSpPr>
            <p:grpSpPr>
              <a:xfrm>
                <a:off x="6128666" y="1983503"/>
                <a:ext cx="229203" cy="369332"/>
                <a:chOff x="4021457" y="204155"/>
                <a:chExt cx="229203" cy="369332"/>
              </a:xfrm>
            </p:grpSpPr>
            <p:sp>
              <p:nvSpPr>
                <p:cNvPr id="25" name="Rectangle 24">
                  <a:extLst>
                    <a:ext uri="{FF2B5EF4-FFF2-40B4-BE49-F238E27FC236}">
                      <a16:creationId xmlns:a16="http://schemas.microsoft.com/office/drawing/2014/main" id="{E903F79B-2F5A-4C29-A346-A973F4DD0E36}"/>
                    </a:ext>
                  </a:extLst>
                </p:cNvPr>
                <p:cNvSpPr/>
                <p:nvPr/>
              </p:nvSpPr>
              <p:spPr>
                <a:xfrm>
                  <a:off x="4021457" y="276027"/>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C579D6E-086D-4BB6-B4F5-374B5ADD7053}"/>
                    </a:ext>
                  </a:extLst>
                </p:cNvPr>
                <p:cNvSpPr txBox="1"/>
                <p:nvPr/>
              </p:nvSpPr>
              <p:spPr>
                <a:xfrm>
                  <a:off x="4021457" y="204155"/>
                  <a:ext cx="229203" cy="369332"/>
                </a:xfrm>
                <a:prstGeom prst="rect">
                  <a:avLst/>
                </a:prstGeom>
                <a:noFill/>
              </p:spPr>
              <p:txBody>
                <a:bodyPr wrap="square" rtlCol="0">
                  <a:spAutoFit/>
                </a:bodyPr>
                <a:lstStyle/>
                <a:p>
                  <a:pPr algn="ctr"/>
                  <a:r>
                    <a:rPr lang="en-US" dirty="0"/>
                    <a:t>E</a:t>
                  </a:r>
                </a:p>
              </p:txBody>
            </p:sp>
          </p:grpSp>
        </p:grpSp>
      </p:grpSp>
    </p:spTree>
    <p:extLst>
      <p:ext uri="{BB962C8B-B14F-4D97-AF65-F5344CB8AC3E}">
        <p14:creationId xmlns:p14="http://schemas.microsoft.com/office/powerpoint/2010/main" val="2092524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F4F2C414-60E3-4094-9879-2233DF44D12B}"/>
              </a:ext>
            </a:extLst>
          </p:cNvPr>
          <p:cNvGrpSpPr/>
          <p:nvPr/>
        </p:nvGrpSpPr>
        <p:grpSpPr>
          <a:xfrm>
            <a:off x="2124752" y="654690"/>
            <a:ext cx="6628915" cy="3623958"/>
            <a:chOff x="2124752" y="654690"/>
            <a:chExt cx="6628915" cy="3623958"/>
          </a:xfrm>
        </p:grpSpPr>
        <p:pic>
          <p:nvPicPr>
            <p:cNvPr id="31" name="Picture 30">
              <a:extLst>
                <a:ext uri="{FF2B5EF4-FFF2-40B4-BE49-F238E27FC236}">
                  <a16:creationId xmlns:a16="http://schemas.microsoft.com/office/drawing/2014/main" id="{6B811695-439A-40FE-9D0A-FCD00A2AE01F}"/>
                </a:ext>
              </a:extLst>
            </p:cNvPr>
            <p:cNvPicPr>
              <a:picLocks noChangeAspect="1"/>
            </p:cNvPicPr>
            <p:nvPr/>
          </p:nvPicPr>
          <p:blipFill rotWithShape="1">
            <a:blip r:embed="rId2">
              <a:extLst>
                <a:ext uri="{28A0092B-C50C-407E-A947-70E740481C1C}">
                  <a14:useLocalDpi xmlns:a14="http://schemas.microsoft.com/office/drawing/2010/main" val="0"/>
                </a:ext>
              </a:extLst>
            </a:blip>
            <a:srcRect r="8514"/>
            <a:stretch/>
          </p:blipFill>
          <p:spPr>
            <a:xfrm>
              <a:off x="4496911" y="688713"/>
              <a:ext cx="2513489" cy="1558169"/>
            </a:xfrm>
            <a:prstGeom prst="rect">
              <a:avLst/>
            </a:prstGeom>
          </p:spPr>
        </p:pic>
        <p:grpSp>
          <p:nvGrpSpPr>
            <p:cNvPr id="4" name="Group 3">
              <a:extLst>
                <a:ext uri="{FF2B5EF4-FFF2-40B4-BE49-F238E27FC236}">
                  <a16:creationId xmlns:a16="http://schemas.microsoft.com/office/drawing/2014/main" id="{9F4B656F-92E9-45BE-B0A3-5A5B60F4140B}"/>
                </a:ext>
              </a:extLst>
            </p:cNvPr>
            <p:cNvGrpSpPr/>
            <p:nvPr/>
          </p:nvGrpSpPr>
          <p:grpSpPr>
            <a:xfrm>
              <a:off x="2124752" y="654690"/>
              <a:ext cx="6628915" cy="3623958"/>
              <a:chOff x="1480862" y="457523"/>
              <a:chExt cx="6628915" cy="3623958"/>
            </a:xfrm>
          </p:grpSpPr>
          <p:pic>
            <p:nvPicPr>
              <p:cNvPr id="6" name="Picture 5">
                <a:extLst>
                  <a:ext uri="{FF2B5EF4-FFF2-40B4-BE49-F238E27FC236}">
                    <a16:creationId xmlns:a16="http://schemas.microsoft.com/office/drawing/2014/main" id="{4F724962-3DE9-4E45-BF4F-042847B2B5BC}"/>
                  </a:ext>
                </a:extLst>
              </p:cNvPr>
              <p:cNvPicPr>
                <a:picLocks noChangeAspect="1"/>
              </p:cNvPicPr>
              <p:nvPr/>
            </p:nvPicPr>
            <p:blipFill rotWithShape="1">
              <a:blip r:embed="rId3">
                <a:extLst>
                  <a:ext uri="{28A0092B-C50C-407E-A947-70E740481C1C}">
                    <a14:useLocalDpi xmlns:a14="http://schemas.microsoft.com/office/drawing/2010/main" val="0"/>
                  </a:ext>
                </a:extLst>
              </a:blip>
              <a:srcRect t="4847" b="5466"/>
              <a:stretch/>
            </p:blipFill>
            <p:spPr>
              <a:xfrm>
                <a:off x="1480862" y="539688"/>
                <a:ext cx="2328343" cy="1520507"/>
              </a:xfrm>
              <a:prstGeom prst="rect">
                <a:avLst/>
              </a:prstGeom>
            </p:spPr>
          </p:pic>
          <p:grpSp>
            <p:nvGrpSpPr>
              <p:cNvPr id="7" name="Group 6">
                <a:extLst>
                  <a:ext uri="{FF2B5EF4-FFF2-40B4-BE49-F238E27FC236}">
                    <a16:creationId xmlns:a16="http://schemas.microsoft.com/office/drawing/2014/main" id="{B4605BF2-6C15-4890-AFC9-D11812EBE861}"/>
                  </a:ext>
                </a:extLst>
              </p:cNvPr>
              <p:cNvGrpSpPr/>
              <p:nvPr/>
            </p:nvGrpSpPr>
            <p:grpSpPr>
              <a:xfrm>
                <a:off x="1480862" y="457523"/>
                <a:ext cx="6628915" cy="3623958"/>
                <a:chOff x="4333243" y="348341"/>
                <a:chExt cx="6628915" cy="3623958"/>
              </a:xfrm>
            </p:grpSpPr>
            <p:pic>
              <p:nvPicPr>
                <p:cNvPr id="8" name="Picture 7">
                  <a:extLst>
                    <a:ext uri="{FF2B5EF4-FFF2-40B4-BE49-F238E27FC236}">
                      <a16:creationId xmlns:a16="http://schemas.microsoft.com/office/drawing/2014/main" id="{B392AB3F-E797-4A5C-A054-A6C418B11454}"/>
                    </a:ext>
                  </a:extLst>
                </p:cNvPr>
                <p:cNvPicPr>
                  <a:picLocks noChangeAspect="1"/>
                </p:cNvPicPr>
                <p:nvPr/>
              </p:nvPicPr>
              <p:blipFill rotWithShape="1">
                <a:blip r:embed="rId4">
                  <a:extLst>
                    <a:ext uri="{28A0092B-C50C-407E-A947-70E740481C1C}">
                      <a14:useLocalDpi xmlns:a14="http://schemas.microsoft.com/office/drawing/2010/main" val="0"/>
                    </a:ext>
                  </a:extLst>
                </a:blip>
                <a:srcRect l="8292" t="2979" r="3167"/>
                <a:stretch/>
              </p:blipFill>
              <p:spPr>
                <a:xfrm>
                  <a:off x="5138385" y="1998522"/>
                  <a:ext cx="1762758" cy="1969605"/>
                </a:xfrm>
                <a:prstGeom prst="rect">
                  <a:avLst/>
                </a:prstGeom>
              </p:spPr>
            </p:pic>
            <p:pic>
              <p:nvPicPr>
                <p:cNvPr id="9" name="Picture 8">
                  <a:extLst>
                    <a:ext uri="{FF2B5EF4-FFF2-40B4-BE49-F238E27FC236}">
                      <a16:creationId xmlns:a16="http://schemas.microsoft.com/office/drawing/2014/main" id="{13618406-8100-406D-A2CE-C01991171A8B}"/>
                    </a:ext>
                  </a:extLst>
                </p:cNvPr>
                <p:cNvPicPr>
                  <a:picLocks noChangeAspect="1"/>
                </p:cNvPicPr>
                <p:nvPr/>
              </p:nvPicPr>
              <p:blipFill rotWithShape="1">
                <a:blip r:embed="rId5">
                  <a:extLst>
                    <a:ext uri="{28A0092B-C50C-407E-A947-70E740481C1C}">
                      <a14:useLocalDpi xmlns:a14="http://schemas.microsoft.com/office/drawing/2010/main" val="0"/>
                    </a:ext>
                  </a:extLst>
                </a:blip>
                <a:srcRect t="28149" r="15185" b="32230"/>
                <a:stretch/>
              </p:blipFill>
              <p:spPr>
                <a:xfrm>
                  <a:off x="6968375" y="2002694"/>
                  <a:ext cx="3162130" cy="1969605"/>
                </a:xfrm>
                <a:prstGeom prst="rect">
                  <a:avLst/>
                </a:prstGeom>
              </p:spPr>
            </p:pic>
            <p:pic>
              <p:nvPicPr>
                <p:cNvPr id="10" name="Picture 9">
                  <a:extLst>
                    <a:ext uri="{FF2B5EF4-FFF2-40B4-BE49-F238E27FC236}">
                      <a16:creationId xmlns:a16="http://schemas.microsoft.com/office/drawing/2014/main" id="{386847C2-A543-4AC9-8DF3-5F33B2C706F4}"/>
                    </a:ext>
                  </a:extLst>
                </p:cNvPr>
                <p:cNvPicPr>
                  <a:picLocks noChangeAspect="1"/>
                </p:cNvPicPr>
                <p:nvPr/>
              </p:nvPicPr>
              <p:blipFill rotWithShape="1">
                <a:blip r:embed="rId6">
                  <a:extLst>
                    <a:ext uri="{28A0092B-C50C-407E-A947-70E740481C1C}">
                      <a14:useLocalDpi xmlns:a14="http://schemas.microsoft.com/office/drawing/2010/main" val="0"/>
                    </a:ext>
                  </a:extLst>
                </a:blip>
                <a:srcRect l="19974" t="42830" r="34798" b="25853"/>
                <a:stretch/>
              </p:blipFill>
              <p:spPr>
                <a:xfrm>
                  <a:off x="9298852" y="415408"/>
                  <a:ext cx="1663306" cy="1535605"/>
                </a:xfrm>
                <a:prstGeom prst="rect">
                  <a:avLst/>
                </a:prstGeom>
              </p:spPr>
            </p:pic>
            <p:grpSp>
              <p:nvGrpSpPr>
                <p:cNvPr id="12" name="Group 11">
                  <a:extLst>
                    <a:ext uri="{FF2B5EF4-FFF2-40B4-BE49-F238E27FC236}">
                      <a16:creationId xmlns:a16="http://schemas.microsoft.com/office/drawing/2014/main" id="{BD35A0BE-9331-4F83-B335-5CFA323A9C45}"/>
                    </a:ext>
                  </a:extLst>
                </p:cNvPr>
                <p:cNvGrpSpPr/>
                <p:nvPr/>
              </p:nvGrpSpPr>
              <p:grpSpPr>
                <a:xfrm>
                  <a:off x="4333243" y="354567"/>
                  <a:ext cx="229204" cy="369332"/>
                  <a:chOff x="4067837" y="353369"/>
                  <a:chExt cx="229204" cy="369332"/>
                </a:xfrm>
              </p:grpSpPr>
              <p:sp>
                <p:nvSpPr>
                  <p:cNvPr id="26" name="Rectangle 25">
                    <a:extLst>
                      <a:ext uri="{FF2B5EF4-FFF2-40B4-BE49-F238E27FC236}">
                        <a16:creationId xmlns:a16="http://schemas.microsoft.com/office/drawing/2014/main" id="{F70EAAE7-5C08-4C61-ADDB-6699A900EBA7}"/>
                      </a:ext>
                    </a:extLst>
                  </p:cNvPr>
                  <p:cNvSpPr/>
                  <p:nvPr/>
                </p:nvSpPr>
                <p:spPr>
                  <a:xfrm>
                    <a:off x="4067838" y="423862"/>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3B242F7-6751-4C22-813F-B619725833CF}"/>
                      </a:ext>
                    </a:extLst>
                  </p:cNvPr>
                  <p:cNvSpPr txBox="1"/>
                  <p:nvPr/>
                </p:nvSpPr>
                <p:spPr>
                  <a:xfrm>
                    <a:off x="4067837" y="353369"/>
                    <a:ext cx="229203" cy="369332"/>
                  </a:xfrm>
                  <a:prstGeom prst="rect">
                    <a:avLst/>
                  </a:prstGeom>
                  <a:noFill/>
                </p:spPr>
                <p:txBody>
                  <a:bodyPr wrap="square" rtlCol="0">
                    <a:spAutoFit/>
                  </a:bodyPr>
                  <a:lstStyle/>
                  <a:p>
                    <a:pPr algn="ctr"/>
                    <a:r>
                      <a:rPr lang="en-US" dirty="0"/>
                      <a:t>A</a:t>
                    </a:r>
                  </a:p>
                </p:txBody>
              </p:sp>
            </p:grpSp>
            <p:grpSp>
              <p:nvGrpSpPr>
                <p:cNvPr id="13" name="Group 12">
                  <a:extLst>
                    <a:ext uri="{FF2B5EF4-FFF2-40B4-BE49-F238E27FC236}">
                      <a16:creationId xmlns:a16="http://schemas.microsoft.com/office/drawing/2014/main" id="{67063B90-EDE1-4546-8E33-B697E0BDEB00}"/>
                    </a:ext>
                  </a:extLst>
                </p:cNvPr>
                <p:cNvGrpSpPr/>
                <p:nvPr/>
              </p:nvGrpSpPr>
              <p:grpSpPr>
                <a:xfrm>
                  <a:off x="6705403" y="348341"/>
                  <a:ext cx="229203" cy="369332"/>
                  <a:chOff x="4015536" y="321095"/>
                  <a:chExt cx="229203" cy="369332"/>
                </a:xfrm>
              </p:grpSpPr>
              <p:sp>
                <p:nvSpPr>
                  <p:cNvPr id="24" name="Rectangle 23">
                    <a:extLst>
                      <a:ext uri="{FF2B5EF4-FFF2-40B4-BE49-F238E27FC236}">
                        <a16:creationId xmlns:a16="http://schemas.microsoft.com/office/drawing/2014/main" id="{13E6B176-A368-4027-A2BE-C2852E49DD4C}"/>
                      </a:ext>
                    </a:extLst>
                  </p:cNvPr>
                  <p:cNvSpPr/>
                  <p:nvPr/>
                </p:nvSpPr>
                <p:spPr>
                  <a:xfrm>
                    <a:off x="4015536" y="388162"/>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EB01C39-A0BD-4CD1-93B3-F43F57F92E51}"/>
                      </a:ext>
                    </a:extLst>
                  </p:cNvPr>
                  <p:cNvSpPr txBox="1"/>
                  <p:nvPr/>
                </p:nvSpPr>
                <p:spPr>
                  <a:xfrm>
                    <a:off x="4015536" y="321095"/>
                    <a:ext cx="229203" cy="369332"/>
                  </a:xfrm>
                  <a:prstGeom prst="rect">
                    <a:avLst/>
                  </a:prstGeom>
                  <a:noFill/>
                </p:spPr>
                <p:txBody>
                  <a:bodyPr wrap="square" rtlCol="0">
                    <a:spAutoFit/>
                  </a:bodyPr>
                  <a:lstStyle/>
                  <a:p>
                    <a:pPr algn="ctr"/>
                    <a:r>
                      <a:rPr lang="en-US" dirty="0"/>
                      <a:t>B</a:t>
                    </a:r>
                  </a:p>
                </p:txBody>
              </p:sp>
            </p:grpSp>
            <p:grpSp>
              <p:nvGrpSpPr>
                <p:cNvPr id="14" name="Group 13">
                  <a:extLst>
                    <a:ext uri="{FF2B5EF4-FFF2-40B4-BE49-F238E27FC236}">
                      <a16:creationId xmlns:a16="http://schemas.microsoft.com/office/drawing/2014/main" id="{8B2B868B-A548-4ABD-AA0B-F73B15FB5549}"/>
                    </a:ext>
                  </a:extLst>
                </p:cNvPr>
                <p:cNvGrpSpPr/>
                <p:nvPr/>
              </p:nvGrpSpPr>
              <p:grpSpPr>
                <a:xfrm>
                  <a:off x="9290796" y="348341"/>
                  <a:ext cx="237259" cy="369332"/>
                  <a:chOff x="3769361" y="423862"/>
                  <a:chExt cx="237259" cy="373916"/>
                </a:xfrm>
              </p:grpSpPr>
              <p:sp>
                <p:nvSpPr>
                  <p:cNvPr id="22" name="Rectangle 21">
                    <a:extLst>
                      <a:ext uri="{FF2B5EF4-FFF2-40B4-BE49-F238E27FC236}">
                        <a16:creationId xmlns:a16="http://schemas.microsoft.com/office/drawing/2014/main" id="{ADE8F9C4-AF33-45A6-8463-215B6380B76A}"/>
                      </a:ext>
                    </a:extLst>
                  </p:cNvPr>
                  <p:cNvSpPr/>
                  <p:nvPr/>
                </p:nvSpPr>
                <p:spPr>
                  <a:xfrm>
                    <a:off x="3777417" y="486995"/>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DBD8499-3EF8-45FF-830A-A7E34DC39458}"/>
                      </a:ext>
                    </a:extLst>
                  </p:cNvPr>
                  <p:cNvSpPr txBox="1"/>
                  <p:nvPr/>
                </p:nvSpPr>
                <p:spPr>
                  <a:xfrm>
                    <a:off x="3769361" y="423862"/>
                    <a:ext cx="229203" cy="373916"/>
                  </a:xfrm>
                  <a:prstGeom prst="rect">
                    <a:avLst/>
                  </a:prstGeom>
                  <a:noFill/>
                </p:spPr>
                <p:txBody>
                  <a:bodyPr wrap="square" rtlCol="0">
                    <a:spAutoFit/>
                  </a:bodyPr>
                  <a:lstStyle/>
                  <a:p>
                    <a:pPr algn="ctr"/>
                    <a:r>
                      <a:rPr lang="en-US" dirty="0"/>
                      <a:t>C</a:t>
                    </a:r>
                  </a:p>
                </p:txBody>
              </p:sp>
            </p:grpSp>
            <p:sp>
              <p:nvSpPr>
                <p:cNvPr id="15" name="Rectangle 14">
                  <a:extLst>
                    <a:ext uri="{FF2B5EF4-FFF2-40B4-BE49-F238E27FC236}">
                      <a16:creationId xmlns:a16="http://schemas.microsoft.com/office/drawing/2014/main" id="{F18F5F16-2F42-4785-BFF9-1ACEEB7CE800}"/>
                    </a:ext>
                  </a:extLst>
                </p:cNvPr>
                <p:cNvSpPr/>
                <p:nvPr/>
              </p:nvSpPr>
              <p:spPr>
                <a:xfrm>
                  <a:off x="9903217" y="672710"/>
                  <a:ext cx="280988" cy="175014"/>
                </a:xfrm>
                <a:prstGeom prst="rect">
                  <a:avLst/>
                </a:prstGeom>
                <a:solidFill>
                  <a:srgbClr val="FDFD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7403EC28-200D-4565-BFFC-04AD32226387}"/>
                    </a:ext>
                  </a:extLst>
                </p:cNvPr>
                <p:cNvGrpSpPr/>
                <p:nvPr/>
              </p:nvGrpSpPr>
              <p:grpSpPr>
                <a:xfrm>
                  <a:off x="5138384" y="1937681"/>
                  <a:ext cx="229204" cy="369332"/>
                  <a:chOff x="4870661" y="167985"/>
                  <a:chExt cx="229204" cy="369332"/>
                </a:xfrm>
              </p:grpSpPr>
              <p:sp>
                <p:nvSpPr>
                  <p:cNvPr id="20" name="Rectangle 19">
                    <a:extLst>
                      <a:ext uri="{FF2B5EF4-FFF2-40B4-BE49-F238E27FC236}">
                        <a16:creationId xmlns:a16="http://schemas.microsoft.com/office/drawing/2014/main" id="{80B5E9A6-AD8C-41E9-A898-B418F2796275}"/>
                      </a:ext>
                    </a:extLst>
                  </p:cNvPr>
                  <p:cNvSpPr/>
                  <p:nvPr/>
                </p:nvSpPr>
                <p:spPr>
                  <a:xfrm>
                    <a:off x="4870662" y="228826"/>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F09089B-71F2-457E-A1E5-F0C1E8F5E23A}"/>
                      </a:ext>
                    </a:extLst>
                  </p:cNvPr>
                  <p:cNvSpPr txBox="1"/>
                  <p:nvPr/>
                </p:nvSpPr>
                <p:spPr>
                  <a:xfrm>
                    <a:off x="4870661" y="167985"/>
                    <a:ext cx="229203" cy="369332"/>
                  </a:xfrm>
                  <a:prstGeom prst="rect">
                    <a:avLst/>
                  </a:prstGeom>
                  <a:noFill/>
                </p:spPr>
                <p:txBody>
                  <a:bodyPr wrap="square" rtlCol="0">
                    <a:spAutoFit/>
                  </a:bodyPr>
                  <a:lstStyle/>
                  <a:p>
                    <a:pPr algn="ctr"/>
                    <a:r>
                      <a:rPr lang="en-US" dirty="0"/>
                      <a:t>D</a:t>
                    </a:r>
                  </a:p>
                </p:txBody>
              </p:sp>
            </p:grpSp>
            <p:grpSp>
              <p:nvGrpSpPr>
                <p:cNvPr id="17" name="Group 16">
                  <a:extLst>
                    <a:ext uri="{FF2B5EF4-FFF2-40B4-BE49-F238E27FC236}">
                      <a16:creationId xmlns:a16="http://schemas.microsoft.com/office/drawing/2014/main" id="{6EEED5E9-39C0-4201-B95C-16526536A6FB}"/>
                    </a:ext>
                  </a:extLst>
                </p:cNvPr>
                <p:cNvGrpSpPr/>
                <p:nvPr/>
              </p:nvGrpSpPr>
              <p:grpSpPr>
                <a:xfrm>
                  <a:off x="6968375" y="1937681"/>
                  <a:ext cx="229203" cy="369332"/>
                  <a:chOff x="4861166" y="158333"/>
                  <a:chExt cx="229203" cy="369332"/>
                </a:xfrm>
              </p:grpSpPr>
              <p:sp>
                <p:nvSpPr>
                  <p:cNvPr id="18" name="Rectangle 17">
                    <a:extLst>
                      <a:ext uri="{FF2B5EF4-FFF2-40B4-BE49-F238E27FC236}">
                        <a16:creationId xmlns:a16="http://schemas.microsoft.com/office/drawing/2014/main" id="{06A938A3-49EA-4FAC-9E63-BD2D2A302496}"/>
                      </a:ext>
                    </a:extLst>
                  </p:cNvPr>
                  <p:cNvSpPr/>
                  <p:nvPr/>
                </p:nvSpPr>
                <p:spPr>
                  <a:xfrm>
                    <a:off x="4861166" y="219174"/>
                    <a:ext cx="229203" cy="247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50A251F-64D9-42C6-AB93-33AF08CA9942}"/>
                      </a:ext>
                    </a:extLst>
                  </p:cNvPr>
                  <p:cNvSpPr txBox="1"/>
                  <p:nvPr/>
                </p:nvSpPr>
                <p:spPr>
                  <a:xfrm>
                    <a:off x="4861166" y="158333"/>
                    <a:ext cx="229203" cy="369332"/>
                  </a:xfrm>
                  <a:prstGeom prst="rect">
                    <a:avLst/>
                  </a:prstGeom>
                  <a:noFill/>
                </p:spPr>
                <p:txBody>
                  <a:bodyPr wrap="square" rtlCol="0">
                    <a:spAutoFit/>
                  </a:bodyPr>
                  <a:lstStyle/>
                  <a:p>
                    <a:pPr algn="ctr"/>
                    <a:r>
                      <a:rPr lang="en-US" dirty="0"/>
                      <a:t>E</a:t>
                    </a:r>
                  </a:p>
                </p:txBody>
              </p:sp>
            </p:grpSp>
          </p:grpSp>
        </p:grpSp>
      </p:grpSp>
    </p:spTree>
    <p:extLst>
      <p:ext uri="{BB962C8B-B14F-4D97-AF65-F5344CB8AC3E}">
        <p14:creationId xmlns:p14="http://schemas.microsoft.com/office/powerpoint/2010/main" val="771920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52207-AA8C-42B1-A3BE-204568FF362E}"/>
              </a:ext>
            </a:extLst>
          </p:cNvPr>
          <p:cNvSpPr>
            <a:spLocks noGrp="1"/>
          </p:cNvSpPr>
          <p:nvPr>
            <p:ph type="title"/>
          </p:nvPr>
        </p:nvSpPr>
        <p:spPr>
          <a:xfrm>
            <a:off x="838200" y="365125"/>
            <a:ext cx="10515600" cy="1325563"/>
          </a:xfrm>
        </p:spPr>
        <p:txBody>
          <a:bodyPr/>
          <a:lstStyle/>
          <a:p>
            <a:endParaRPr lang="en-US" dirty="0"/>
          </a:p>
        </p:txBody>
      </p:sp>
      <p:sp>
        <p:nvSpPr>
          <p:cNvPr id="3" name="Content Placeholder 2">
            <a:extLst>
              <a:ext uri="{FF2B5EF4-FFF2-40B4-BE49-F238E27FC236}">
                <a16:creationId xmlns:a16="http://schemas.microsoft.com/office/drawing/2014/main" id="{1EFC1B1F-32A1-4AE7-A380-CD1C7C30B510}"/>
              </a:ext>
            </a:extLst>
          </p:cNvPr>
          <p:cNvSpPr>
            <a:spLocks noGrp="1"/>
          </p:cNvSpPr>
          <p:nvPr>
            <p:ph idx="1"/>
          </p:nvPr>
        </p:nvSpPr>
        <p:spPr>
          <a:xfrm>
            <a:off x="122582" y="1539378"/>
            <a:ext cx="9331518" cy="5107912"/>
          </a:xfrm>
        </p:spPr>
        <p:txBody>
          <a:bodyPr>
            <a:normAutofit fontScale="85000" lnSpcReduction="20000"/>
          </a:bodyPr>
          <a:lstStyle/>
          <a:p>
            <a:pPr marL="514350" indent="-514350">
              <a:buFont typeface="+mj-lt"/>
              <a:buAutoNum type="arabicPeriod"/>
            </a:pPr>
            <a:r>
              <a:rPr lang="en-US" dirty="0"/>
              <a:t>Laser cut acrylic components with patterns provided in Appendix B. </a:t>
            </a:r>
          </a:p>
          <a:p>
            <a:pPr marL="514350" indent="-514350">
              <a:buFont typeface="+mj-lt"/>
              <a:buAutoNum type="arabicPeriod"/>
            </a:pPr>
            <a:r>
              <a:rPr lang="en-US" dirty="0"/>
              <a:t>Solder pogo pins to protoboard as shown in Fig. 3A after confirming the locations of the pogo pins allow the neuron blocks’ socket pins to be inserted. </a:t>
            </a:r>
          </a:p>
          <a:p>
            <a:pPr marL="514350" indent="-514350">
              <a:buFont typeface="+mj-lt"/>
              <a:buAutoNum type="arabicPeriod"/>
            </a:pPr>
            <a:r>
              <a:rPr lang="en-US" dirty="0"/>
              <a:t>Solder a wire to one end of each pogo pin and the wire connect to the appropriate pin of the microcontroller. The completed step is shown in Fig. 3B. Fig. 3C shows how the LED matrix display and the socket pins of the neuron block fit onto the pogo pins.</a:t>
            </a:r>
          </a:p>
          <a:p>
            <a:pPr marL="514350" indent="-514350">
              <a:buFont typeface="+mj-lt"/>
              <a:buAutoNum type="arabicPeriod"/>
            </a:pPr>
            <a:r>
              <a:rPr lang="en-US" dirty="0"/>
              <a:t>Wire the microcontroller and Raspberry Pi according to Fig. 3D and Fig. 3E.</a:t>
            </a:r>
          </a:p>
          <a:p>
            <a:pPr marL="514350" indent="-514350">
              <a:buFont typeface="+mj-lt"/>
              <a:buAutoNum type="arabicPeriod"/>
            </a:pPr>
            <a:r>
              <a:rPr lang="en-US" dirty="0"/>
              <a:t>Assemble the base by applying adhesive to the acrylic components and the protoboards. Place the Raspberry Pi and microcontroller inside the base before completing the assembly. An exploded view of the assembly can be found in Fig. 3F (wires not shown). </a:t>
            </a:r>
          </a:p>
          <a:p>
            <a:pPr marL="514350" indent="-514350">
              <a:buFont typeface="+mj-lt"/>
              <a:buAutoNum type="arabicPeriod"/>
            </a:pPr>
            <a:r>
              <a:rPr lang="en-US" dirty="0"/>
              <a:t>(Optional) Adhere the LED strip to the perimeter of the base. Fig. 3G shows the completed base after this step. </a:t>
            </a:r>
          </a:p>
        </p:txBody>
      </p:sp>
      <p:pic>
        <p:nvPicPr>
          <p:cNvPr id="6" name="Picture 5">
            <a:extLst>
              <a:ext uri="{FF2B5EF4-FFF2-40B4-BE49-F238E27FC236}">
                <a16:creationId xmlns:a16="http://schemas.microsoft.com/office/drawing/2014/main" id="{CC0C4C51-2B11-4DDE-824E-7EA10A6669E8}"/>
              </a:ext>
            </a:extLst>
          </p:cNvPr>
          <p:cNvPicPr>
            <a:picLocks noChangeAspect="1"/>
          </p:cNvPicPr>
          <p:nvPr/>
        </p:nvPicPr>
        <p:blipFill rotWithShape="1">
          <a:blip r:embed="rId2">
            <a:extLst>
              <a:ext uri="{28A0092B-C50C-407E-A947-70E740481C1C}">
                <a14:useLocalDpi xmlns:a14="http://schemas.microsoft.com/office/drawing/2010/main" val="0"/>
              </a:ext>
            </a:extLst>
          </a:blip>
          <a:srcRect l="25231" t="31897" r="32483" b="34752"/>
          <a:stretch/>
        </p:blipFill>
        <p:spPr>
          <a:xfrm>
            <a:off x="9001470" y="2099034"/>
            <a:ext cx="2906973" cy="3057098"/>
          </a:xfrm>
          <a:prstGeom prst="rect">
            <a:avLst/>
          </a:prstGeom>
        </p:spPr>
      </p:pic>
    </p:spTree>
    <p:extLst>
      <p:ext uri="{BB962C8B-B14F-4D97-AF65-F5344CB8AC3E}">
        <p14:creationId xmlns:p14="http://schemas.microsoft.com/office/powerpoint/2010/main" val="1994429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707329FF-535B-424E-A5D4-A3A1FC1637DC}"/>
              </a:ext>
            </a:extLst>
          </p:cNvPr>
          <p:cNvGrpSpPr/>
          <p:nvPr/>
        </p:nvGrpSpPr>
        <p:grpSpPr>
          <a:xfrm>
            <a:off x="198543" y="112091"/>
            <a:ext cx="5498853" cy="9474043"/>
            <a:chOff x="198543" y="112091"/>
            <a:chExt cx="5498853" cy="9474043"/>
          </a:xfrm>
        </p:grpSpPr>
        <p:sp>
          <p:nvSpPr>
            <p:cNvPr id="32" name="TextBox 31">
              <a:extLst>
                <a:ext uri="{FF2B5EF4-FFF2-40B4-BE49-F238E27FC236}">
                  <a16:creationId xmlns:a16="http://schemas.microsoft.com/office/drawing/2014/main" id="{BEB44B45-3865-479B-A0AD-C28110F777C3}"/>
                </a:ext>
              </a:extLst>
            </p:cNvPr>
            <p:cNvSpPr txBox="1"/>
            <p:nvPr/>
          </p:nvSpPr>
          <p:spPr>
            <a:xfrm>
              <a:off x="198543" y="4046156"/>
              <a:ext cx="5498853" cy="553997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1. Laser cut acrylic components with patterns provided in Appendix B. </a:t>
              </a:r>
            </a:p>
            <a:p>
              <a:r>
                <a:rPr lang="en-US" sz="1600" dirty="0">
                  <a:latin typeface="Times New Roman" panose="02020603050405020304" pitchFamily="18" charset="0"/>
                  <a:cs typeface="Times New Roman" panose="02020603050405020304" pitchFamily="18" charset="0"/>
                </a:rPr>
                <a:t>2. Solder pogo pins to protoboard as shown in Fig. 3A after confirming the locations of the pogo pins allow the neuron blocks’ socket pins to be inserted. </a:t>
              </a:r>
            </a:p>
            <a:p>
              <a:r>
                <a:rPr lang="en-US" sz="1600" dirty="0">
                  <a:latin typeface="Times New Roman" panose="02020603050405020304" pitchFamily="18" charset="0"/>
                  <a:cs typeface="Times New Roman" panose="02020603050405020304" pitchFamily="18" charset="0"/>
                </a:rPr>
                <a:t>3. Solder a wire to one end of each pogo pin and connect the wire to the appropriate pin of the microcontroller. The completed step is shown in Fig. 3B. Fig. 3C shows how the LED matrix display and the socket pins of the neuron block fit onto the pogo pins.</a:t>
              </a:r>
            </a:p>
            <a:p>
              <a:r>
                <a:rPr lang="en-US" sz="1600" dirty="0">
                  <a:latin typeface="Times New Roman" panose="02020603050405020304" pitchFamily="18" charset="0"/>
                  <a:cs typeface="Times New Roman" panose="02020603050405020304" pitchFamily="18" charset="0"/>
                </a:rPr>
                <a:t>4. Wire the microcontroller and Raspberry Pi according to Fig. 3D and Fig. 3E.</a:t>
              </a:r>
            </a:p>
            <a:p>
              <a:r>
                <a:rPr lang="en-US" sz="1600" dirty="0">
                  <a:latin typeface="Times New Roman" panose="02020603050405020304" pitchFamily="18" charset="0"/>
                  <a:cs typeface="Times New Roman" panose="02020603050405020304" pitchFamily="18" charset="0"/>
                </a:rPr>
                <a:t>5. Assemble the base by applying adhesive to the acrylic components and the protoboards. Acrylic supports may be placed between the layers for additional stability if desired. Place the Raspberry Pi and microcontroller inside the base before completing the assembly. An exploded view of the assembly can be found in Fig. 3F (wires not shown) [16, 17]. </a:t>
              </a:r>
            </a:p>
            <a:p>
              <a:r>
                <a:rPr lang="en-US" sz="1600" dirty="0">
                  <a:latin typeface="Times New Roman" panose="02020603050405020304" pitchFamily="18" charset="0"/>
                  <a:cs typeface="Times New Roman" panose="02020603050405020304" pitchFamily="18" charset="0"/>
                </a:rPr>
                <a:t>6. Connect the HDMI display to the Raspberry Pi.</a:t>
              </a:r>
            </a:p>
            <a:p>
              <a:r>
                <a:rPr lang="en-US" sz="1600" dirty="0">
                  <a:latin typeface="Times New Roman" panose="02020603050405020304" pitchFamily="18" charset="0"/>
                  <a:cs typeface="Times New Roman" panose="02020603050405020304" pitchFamily="18" charset="0"/>
                </a:rPr>
                <a:t>7. Adhere the LED strip to the perimeter of the base. (Optional) Fig. 3G and Fig. 3H shows the completed base after this step. </a:t>
              </a:r>
            </a:p>
            <a:p>
              <a:endParaRPr lang="en-US" dirty="0"/>
            </a:p>
          </p:txBody>
        </p:sp>
        <p:grpSp>
          <p:nvGrpSpPr>
            <p:cNvPr id="45" name="Group 44">
              <a:extLst>
                <a:ext uri="{FF2B5EF4-FFF2-40B4-BE49-F238E27FC236}">
                  <a16:creationId xmlns:a16="http://schemas.microsoft.com/office/drawing/2014/main" id="{DEB00973-51BD-4645-BBF3-0A5E34CEF65C}"/>
                </a:ext>
              </a:extLst>
            </p:cNvPr>
            <p:cNvGrpSpPr/>
            <p:nvPr/>
          </p:nvGrpSpPr>
          <p:grpSpPr>
            <a:xfrm>
              <a:off x="264315" y="112091"/>
              <a:ext cx="5433081" cy="3894847"/>
              <a:chOff x="264315" y="112091"/>
              <a:chExt cx="5433081" cy="3894847"/>
            </a:xfrm>
          </p:grpSpPr>
          <p:pic>
            <p:nvPicPr>
              <p:cNvPr id="5" name="Picture 4">
                <a:extLst>
                  <a:ext uri="{FF2B5EF4-FFF2-40B4-BE49-F238E27FC236}">
                    <a16:creationId xmlns:a16="http://schemas.microsoft.com/office/drawing/2014/main" id="{322DDDF0-CBF6-453B-BA10-67810C973401}"/>
                  </a:ext>
                </a:extLst>
              </p:cNvPr>
              <p:cNvPicPr>
                <a:picLocks noChangeAspect="1"/>
              </p:cNvPicPr>
              <p:nvPr/>
            </p:nvPicPr>
            <p:blipFill rotWithShape="1">
              <a:blip r:embed="rId2">
                <a:extLst>
                  <a:ext uri="{28A0092B-C50C-407E-A947-70E740481C1C}">
                    <a14:useLocalDpi xmlns:a14="http://schemas.microsoft.com/office/drawing/2010/main" val="0"/>
                  </a:ext>
                </a:extLst>
              </a:blip>
              <a:srcRect l="2585" t="4130" r="2796"/>
              <a:stretch/>
            </p:blipFill>
            <p:spPr>
              <a:xfrm>
                <a:off x="314936" y="1601686"/>
                <a:ext cx="2239089" cy="2405252"/>
              </a:xfrm>
              <a:prstGeom prst="rect">
                <a:avLst/>
              </a:prstGeom>
            </p:spPr>
          </p:pic>
          <p:pic>
            <p:nvPicPr>
              <p:cNvPr id="6" name="Picture 5">
                <a:extLst>
                  <a:ext uri="{FF2B5EF4-FFF2-40B4-BE49-F238E27FC236}">
                    <a16:creationId xmlns:a16="http://schemas.microsoft.com/office/drawing/2014/main" id="{FEEC82B4-A446-4CF7-813B-283FCBC86F60}"/>
                  </a:ext>
                </a:extLst>
              </p:cNvPr>
              <p:cNvPicPr>
                <a:picLocks noChangeAspect="1"/>
              </p:cNvPicPr>
              <p:nvPr/>
            </p:nvPicPr>
            <p:blipFill rotWithShape="1">
              <a:blip r:embed="rId3">
                <a:extLst>
                  <a:ext uri="{28A0092B-C50C-407E-A947-70E740481C1C}">
                    <a14:useLocalDpi xmlns:a14="http://schemas.microsoft.com/office/drawing/2010/main" val="0"/>
                  </a:ext>
                </a:extLst>
              </a:blip>
              <a:srcRect l="37242" t="42565" r="30063" b="43087"/>
              <a:stretch/>
            </p:blipFill>
            <p:spPr>
              <a:xfrm>
                <a:off x="1888761" y="174390"/>
                <a:ext cx="2342258" cy="1370454"/>
              </a:xfrm>
              <a:prstGeom prst="rect">
                <a:avLst/>
              </a:prstGeom>
            </p:spPr>
          </p:pic>
          <p:pic>
            <p:nvPicPr>
              <p:cNvPr id="9" name="Picture 8">
                <a:extLst>
                  <a:ext uri="{FF2B5EF4-FFF2-40B4-BE49-F238E27FC236}">
                    <a16:creationId xmlns:a16="http://schemas.microsoft.com/office/drawing/2014/main" id="{37BD85DF-E728-4E17-A00F-5B51A36050EC}"/>
                  </a:ext>
                </a:extLst>
              </p:cNvPr>
              <p:cNvPicPr>
                <a:picLocks noChangeAspect="1"/>
              </p:cNvPicPr>
              <p:nvPr/>
            </p:nvPicPr>
            <p:blipFill rotWithShape="1">
              <a:blip r:embed="rId4">
                <a:extLst>
                  <a:ext uri="{28A0092B-C50C-407E-A947-70E740481C1C}">
                    <a14:useLocalDpi xmlns:a14="http://schemas.microsoft.com/office/drawing/2010/main" val="0"/>
                  </a:ext>
                </a:extLst>
              </a:blip>
              <a:srcRect t="19356" b="28142"/>
              <a:stretch/>
            </p:blipFill>
            <p:spPr>
              <a:xfrm>
                <a:off x="2629464" y="2798888"/>
                <a:ext cx="3067932" cy="1208050"/>
              </a:xfrm>
              <a:prstGeom prst="rect">
                <a:avLst/>
              </a:prstGeom>
            </p:spPr>
          </p:pic>
          <p:pic>
            <p:nvPicPr>
              <p:cNvPr id="10" name="Picture 9">
                <a:extLst>
                  <a:ext uri="{FF2B5EF4-FFF2-40B4-BE49-F238E27FC236}">
                    <a16:creationId xmlns:a16="http://schemas.microsoft.com/office/drawing/2014/main" id="{8AD422FA-F839-494D-B292-4211863CA49C}"/>
                  </a:ext>
                </a:extLst>
              </p:cNvPr>
              <p:cNvPicPr>
                <a:picLocks noChangeAspect="1"/>
              </p:cNvPicPr>
              <p:nvPr/>
            </p:nvPicPr>
            <p:blipFill rotWithShape="1">
              <a:blip r:embed="rId5">
                <a:extLst>
                  <a:ext uri="{28A0092B-C50C-407E-A947-70E740481C1C}">
                    <a14:useLocalDpi xmlns:a14="http://schemas.microsoft.com/office/drawing/2010/main" val="0"/>
                  </a:ext>
                </a:extLst>
              </a:blip>
              <a:srcRect l="8530" t="26497" b="28734"/>
              <a:stretch/>
            </p:blipFill>
            <p:spPr>
              <a:xfrm>
                <a:off x="2629464" y="1601686"/>
                <a:ext cx="3067932" cy="1126189"/>
              </a:xfrm>
              <a:prstGeom prst="rect">
                <a:avLst/>
              </a:prstGeom>
            </p:spPr>
          </p:pic>
          <p:pic>
            <p:nvPicPr>
              <p:cNvPr id="12" name="Picture 11">
                <a:extLst>
                  <a:ext uri="{FF2B5EF4-FFF2-40B4-BE49-F238E27FC236}">
                    <a16:creationId xmlns:a16="http://schemas.microsoft.com/office/drawing/2014/main" id="{4D01356A-6ABA-4710-9576-21B75CDA89A0}"/>
                  </a:ext>
                </a:extLst>
              </p:cNvPr>
              <p:cNvPicPr>
                <a:picLocks noChangeAspect="1"/>
              </p:cNvPicPr>
              <p:nvPr/>
            </p:nvPicPr>
            <p:blipFill rotWithShape="1">
              <a:blip r:embed="rId6">
                <a:extLst>
                  <a:ext uri="{28A0092B-C50C-407E-A947-70E740481C1C}">
                    <a14:useLocalDpi xmlns:a14="http://schemas.microsoft.com/office/drawing/2010/main" val="0"/>
                  </a:ext>
                </a:extLst>
              </a:blip>
              <a:srcRect l="24522" t="31170" r="30041" b="35479"/>
              <a:stretch/>
            </p:blipFill>
            <p:spPr>
              <a:xfrm>
                <a:off x="4297082" y="174390"/>
                <a:ext cx="1400314" cy="1370454"/>
              </a:xfrm>
              <a:prstGeom prst="rect">
                <a:avLst/>
              </a:prstGeom>
            </p:spPr>
          </p:pic>
          <p:pic>
            <p:nvPicPr>
              <p:cNvPr id="31" name="Picture 30">
                <a:extLst>
                  <a:ext uri="{FF2B5EF4-FFF2-40B4-BE49-F238E27FC236}">
                    <a16:creationId xmlns:a16="http://schemas.microsoft.com/office/drawing/2014/main" id="{AC0D18A7-FB46-459E-BA59-51FCBC38AC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4936" y="174708"/>
                <a:ext cx="1496460" cy="1370136"/>
              </a:xfrm>
              <a:prstGeom prst="rect">
                <a:avLst/>
              </a:prstGeom>
            </p:spPr>
          </p:pic>
          <p:sp>
            <p:nvSpPr>
              <p:cNvPr id="33" name="Rectangle 32">
                <a:extLst>
                  <a:ext uri="{FF2B5EF4-FFF2-40B4-BE49-F238E27FC236}">
                    <a16:creationId xmlns:a16="http://schemas.microsoft.com/office/drawing/2014/main" id="{DEDF4D8A-D01E-49A4-8E42-D05AECE3D251}"/>
                  </a:ext>
                </a:extLst>
              </p:cNvPr>
              <p:cNvSpPr/>
              <p:nvPr/>
            </p:nvSpPr>
            <p:spPr>
              <a:xfrm>
                <a:off x="314936" y="174390"/>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C8FFDC6-843B-4BBC-BBDE-9397C69F2214}"/>
                  </a:ext>
                </a:extLst>
              </p:cNvPr>
              <p:cNvSpPr/>
              <p:nvPr/>
            </p:nvSpPr>
            <p:spPr>
              <a:xfrm>
                <a:off x="1883280" y="174389"/>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4420242-8920-4F3C-9CDA-35A513A64A48}"/>
                  </a:ext>
                </a:extLst>
              </p:cNvPr>
              <p:cNvSpPr/>
              <p:nvPr/>
            </p:nvSpPr>
            <p:spPr>
              <a:xfrm>
                <a:off x="4297082" y="174389"/>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9E6AA55-14C1-4E5A-B2CB-13E201CB7F96}"/>
                  </a:ext>
                </a:extLst>
              </p:cNvPr>
              <p:cNvSpPr/>
              <p:nvPr/>
            </p:nvSpPr>
            <p:spPr>
              <a:xfrm>
                <a:off x="314935" y="1601686"/>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84E8466-C077-4F6B-9B8C-64F03923BC9B}"/>
                  </a:ext>
                </a:extLst>
              </p:cNvPr>
              <p:cNvSpPr/>
              <p:nvPr/>
            </p:nvSpPr>
            <p:spPr>
              <a:xfrm>
                <a:off x="2629464" y="1601685"/>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5650A7C1-BCDB-4E77-9F22-57C7F23CF106}"/>
                  </a:ext>
                </a:extLst>
              </p:cNvPr>
              <p:cNvSpPr/>
              <p:nvPr/>
            </p:nvSpPr>
            <p:spPr>
              <a:xfrm>
                <a:off x="2629463" y="2784717"/>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EAA78B56-D416-42C2-A8F6-DE7932852D2A}"/>
                  </a:ext>
                </a:extLst>
              </p:cNvPr>
              <p:cNvSpPr txBox="1"/>
              <p:nvPr/>
            </p:nvSpPr>
            <p:spPr>
              <a:xfrm>
                <a:off x="264315" y="114672"/>
                <a:ext cx="182022" cy="369332"/>
              </a:xfrm>
              <a:prstGeom prst="rect">
                <a:avLst/>
              </a:prstGeom>
              <a:noFill/>
            </p:spPr>
            <p:txBody>
              <a:bodyPr wrap="square" rtlCol="0">
                <a:spAutoFit/>
              </a:bodyPr>
              <a:lstStyle/>
              <a:p>
                <a:r>
                  <a:rPr lang="en-US" dirty="0"/>
                  <a:t>A</a:t>
                </a:r>
              </a:p>
            </p:txBody>
          </p:sp>
          <p:sp>
            <p:nvSpPr>
              <p:cNvPr id="40" name="TextBox 39">
                <a:extLst>
                  <a:ext uri="{FF2B5EF4-FFF2-40B4-BE49-F238E27FC236}">
                    <a16:creationId xmlns:a16="http://schemas.microsoft.com/office/drawing/2014/main" id="{405B37C9-9957-4EF5-BB39-0973416B655F}"/>
                  </a:ext>
                </a:extLst>
              </p:cNvPr>
              <p:cNvSpPr txBox="1"/>
              <p:nvPr/>
            </p:nvSpPr>
            <p:spPr>
              <a:xfrm>
                <a:off x="1841982" y="120495"/>
                <a:ext cx="292075" cy="369332"/>
              </a:xfrm>
              <a:prstGeom prst="rect">
                <a:avLst/>
              </a:prstGeom>
              <a:noFill/>
            </p:spPr>
            <p:txBody>
              <a:bodyPr wrap="square" rtlCol="0">
                <a:spAutoFit/>
              </a:bodyPr>
              <a:lstStyle/>
              <a:p>
                <a:r>
                  <a:rPr lang="en-US" dirty="0"/>
                  <a:t>B</a:t>
                </a:r>
              </a:p>
            </p:txBody>
          </p:sp>
          <p:sp>
            <p:nvSpPr>
              <p:cNvPr id="41" name="TextBox 40">
                <a:extLst>
                  <a:ext uri="{FF2B5EF4-FFF2-40B4-BE49-F238E27FC236}">
                    <a16:creationId xmlns:a16="http://schemas.microsoft.com/office/drawing/2014/main" id="{1E262E80-01E9-4D0D-839D-49402AFB9E46}"/>
                  </a:ext>
                </a:extLst>
              </p:cNvPr>
              <p:cNvSpPr txBox="1"/>
              <p:nvPr/>
            </p:nvSpPr>
            <p:spPr>
              <a:xfrm>
                <a:off x="4250371" y="112091"/>
                <a:ext cx="270379" cy="369332"/>
              </a:xfrm>
              <a:prstGeom prst="rect">
                <a:avLst/>
              </a:prstGeom>
              <a:noFill/>
            </p:spPr>
            <p:txBody>
              <a:bodyPr wrap="square" rtlCol="0">
                <a:spAutoFit/>
              </a:bodyPr>
              <a:lstStyle/>
              <a:p>
                <a:r>
                  <a:rPr lang="en-US" dirty="0"/>
                  <a:t>C</a:t>
                </a:r>
              </a:p>
            </p:txBody>
          </p:sp>
          <p:sp>
            <p:nvSpPr>
              <p:cNvPr id="42" name="TextBox 41">
                <a:extLst>
                  <a:ext uri="{FF2B5EF4-FFF2-40B4-BE49-F238E27FC236}">
                    <a16:creationId xmlns:a16="http://schemas.microsoft.com/office/drawing/2014/main" id="{1832AA1E-6A90-4D48-AB67-52E01FC300EC}"/>
                  </a:ext>
                </a:extLst>
              </p:cNvPr>
              <p:cNvSpPr txBox="1"/>
              <p:nvPr/>
            </p:nvSpPr>
            <p:spPr>
              <a:xfrm>
                <a:off x="277197" y="1547403"/>
                <a:ext cx="270379" cy="369332"/>
              </a:xfrm>
              <a:prstGeom prst="rect">
                <a:avLst/>
              </a:prstGeom>
              <a:noFill/>
            </p:spPr>
            <p:txBody>
              <a:bodyPr wrap="square" rtlCol="0">
                <a:spAutoFit/>
              </a:bodyPr>
              <a:lstStyle/>
              <a:p>
                <a:r>
                  <a:rPr lang="en-US" dirty="0"/>
                  <a:t>F</a:t>
                </a:r>
              </a:p>
            </p:txBody>
          </p:sp>
          <p:sp>
            <p:nvSpPr>
              <p:cNvPr id="43" name="TextBox 42">
                <a:extLst>
                  <a:ext uri="{FF2B5EF4-FFF2-40B4-BE49-F238E27FC236}">
                    <a16:creationId xmlns:a16="http://schemas.microsoft.com/office/drawing/2014/main" id="{AEF842E6-CDA2-4903-85A9-448B177ED555}"/>
                  </a:ext>
                </a:extLst>
              </p:cNvPr>
              <p:cNvSpPr txBox="1"/>
              <p:nvPr/>
            </p:nvSpPr>
            <p:spPr>
              <a:xfrm>
                <a:off x="2573377" y="1544844"/>
                <a:ext cx="275069" cy="369332"/>
              </a:xfrm>
              <a:prstGeom prst="rect">
                <a:avLst/>
              </a:prstGeom>
              <a:noFill/>
            </p:spPr>
            <p:txBody>
              <a:bodyPr wrap="square" rtlCol="0">
                <a:spAutoFit/>
              </a:bodyPr>
              <a:lstStyle/>
              <a:p>
                <a:r>
                  <a:rPr lang="en-US" dirty="0"/>
                  <a:t>G</a:t>
                </a:r>
              </a:p>
            </p:txBody>
          </p:sp>
          <p:sp>
            <p:nvSpPr>
              <p:cNvPr id="44" name="TextBox 43">
                <a:extLst>
                  <a:ext uri="{FF2B5EF4-FFF2-40B4-BE49-F238E27FC236}">
                    <a16:creationId xmlns:a16="http://schemas.microsoft.com/office/drawing/2014/main" id="{0DE68E1A-21FF-4548-9B4A-E8C260E56204}"/>
                  </a:ext>
                </a:extLst>
              </p:cNvPr>
              <p:cNvSpPr txBox="1"/>
              <p:nvPr/>
            </p:nvSpPr>
            <p:spPr>
              <a:xfrm>
                <a:off x="2575721" y="2727875"/>
                <a:ext cx="270379" cy="369332"/>
              </a:xfrm>
              <a:prstGeom prst="rect">
                <a:avLst/>
              </a:prstGeom>
              <a:noFill/>
            </p:spPr>
            <p:txBody>
              <a:bodyPr wrap="square" rtlCol="0">
                <a:spAutoFit/>
              </a:bodyPr>
              <a:lstStyle/>
              <a:p>
                <a:r>
                  <a:rPr lang="en-US" dirty="0"/>
                  <a:t>H</a:t>
                </a:r>
              </a:p>
            </p:txBody>
          </p:sp>
        </p:grpSp>
      </p:grpSp>
    </p:spTree>
    <p:extLst>
      <p:ext uri="{BB962C8B-B14F-4D97-AF65-F5344CB8AC3E}">
        <p14:creationId xmlns:p14="http://schemas.microsoft.com/office/powerpoint/2010/main" val="74079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2F425CEB-3510-4DCC-ABEA-4AF6A583C0C4}"/>
              </a:ext>
            </a:extLst>
          </p:cNvPr>
          <p:cNvGrpSpPr/>
          <p:nvPr/>
        </p:nvGrpSpPr>
        <p:grpSpPr>
          <a:xfrm>
            <a:off x="6241082" y="2124704"/>
            <a:ext cx="3121675" cy="1279063"/>
            <a:chOff x="2575721" y="2727875"/>
            <a:chExt cx="3121675" cy="1279063"/>
          </a:xfrm>
        </p:grpSpPr>
        <p:pic>
          <p:nvPicPr>
            <p:cNvPr id="9" name="Picture 8">
              <a:extLst>
                <a:ext uri="{FF2B5EF4-FFF2-40B4-BE49-F238E27FC236}">
                  <a16:creationId xmlns:a16="http://schemas.microsoft.com/office/drawing/2014/main" id="{8EDAD6C7-BB6E-454A-B358-E003EF5529CE}"/>
                </a:ext>
              </a:extLst>
            </p:cNvPr>
            <p:cNvPicPr>
              <a:picLocks noChangeAspect="1"/>
            </p:cNvPicPr>
            <p:nvPr/>
          </p:nvPicPr>
          <p:blipFill rotWithShape="1">
            <a:blip r:embed="rId2">
              <a:extLst>
                <a:ext uri="{28A0092B-C50C-407E-A947-70E740481C1C}">
                  <a14:useLocalDpi xmlns:a14="http://schemas.microsoft.com/office/drawing/2010/main" val="0"/>
                </a:ext>
              </a:extLst>
            </a:blip>
            <a:srcRect t="19356" b="28142"/>
            <a:stretch/>
          </p:blipFill>
          <p:spPr>
            <a:xfrm>
              <a:off x="2629464" y="2798888"/>
              <a:ext cx="3067932" cy="1208050"/>
            </a:xfrm>
            <a:prstGeom prst="rect">
              <a:avLst/>
            </a:prstGeom>
          </p:spPr>
        </p:pic>
        <p:sp>
          <p:nvSpPr>
            <p:cNvPr id="18" name="Rectangle 17">
              <a:extLst>
                <a:ext uri="{FF2B5EF4-FFF2-40B4-BE49-F238E27FC236}">
                  <a16:creationId xmlns:a16="http://schemas.microsoft.com/office/drawing/2014/main" id="{85576BA7-76F3-450C-BFC4-3303FF708A74}"/>
                </a:ext>
              </a:extLst>
            </p:cNvPr>
            <p:cNvSpPr/>
            <p:nvPr/>
          </p:nvSpPr>
          <p:spPr>
            <a:xfrm>
              <a:off x="2629463" y="2784717"/>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DD95ED5-5A57-41E7-8AE0-C55DD360B4A5}"/>
                </a:ext>
              </a:extLst>
            </p:cNvPr>
            <p:cNvSpPr txBox="1"/>
            <p:nvPr/>
          </p:nvSpPr>
          <p:spPr>
            <a:xfrm>
              <a:off x="2575721" y="2727875"/>
              <a:ext cx="270379" cy="369332"/>
            </a:xfrm>
            <a:prstGeom prst="rect">
              <a:avLst/>
            </a:prstGeom>
            <a:noFill/>
          </p:spPr>
          <p:txBody>
            <a:bodyPr wrap="square" rtlCol="0">
              <a:spAutoFit/>
            </a:bodyPr>
            <a:lstStyle/>
            <a:p>
              <a:r>
                <a:rPr lang="en-US" dirty="0"/>
                <a:t>G</a:t>
              </a:r>
            </a:p>
          </p:txBody>
        </p:sp>
      </p:grpSp>
      <p:grpSp>
        <p:nvGrpSpPr>
          <p:cNvPr id="42" name="Group 41">
            <a:extLst>
              <a:ext uri="{FF2B5EF4-FFF2-40B4-BE49-F238E27FC236}">
                <a16:creationId xmlns:a16="http://schemas.microsoft.com/office/drawing/2014/main" id="{DC6739A9-CFF1-48C1-A0C8-DA2C66825364}"/>
              </a:ext>
            </a:extLst>
          </p:cNvPr>
          <p:cNvGrpSpPr/>
          <p:nvPr/>
        </p:nvGrpSpPr>
        <p:grpSpPr>
          <a:xfrm>
            <a:off x="264315" y="114672"/>
            <a:ext cx="5138147" cy="4720657"/>
            <a:chOff x="264315" y="114672"/>
            <a:chExt cx="5138147" cy="4720657"/>
          </a:xfrm>
        </p:grpSpPr>
        <p:grpSp>
          <p:nvGrpSpPr>
            <p:cNvPr id="34" name="Group 33">
              <a:extLst>
                <a:ext uri="{FF2B5EF4-FFF2-40B4-BE49-F238E27FC236}">
                  <a16:creationId xmlns:a16="http://schemas.microsoft.com/office/drawing/2014/main" id="{7956C409-9831-4072-BED0-E7B7A54FF1E2}"/>
                </a:ext>
              </a:extLst>
            </p:cNvPr>
            <p:cNvGrpSpPr/>
            <p:nvPr/>
          </p:nvGrpSpPr>
          <p:grpSpPr>
            <a:xfrm>
              <a:off x="264315" y="114672"/>
              <a:ext cx="1547081" cy="1430172"/>
              <a:chOff x="264315" y="114672"/>
              <a:chExt cx="1547081" cy="1430172"/>
            </a:xfrm>
          </p:grpSpPr>
          <p:pic>
            <p:nvPicPr>
              <p:cNvPr id="12" name="Picture 11">
                <a:extLst>
                  <a:ext uri="{FF2B5EF4-FFF2-40B4-BE49-F238E27FC236}">
                    <a16:creationId xmlns:a16="http://schemas.microsoft.com/office/drawing/2014/main" id="{DBAAC0E7-04BE-4408-889A-B6D1ABD9ED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36" y="174708"/>
                <a:ext cx="1496460" cy="1370136"/>
              </a:xfrm>
              <a:prstGeom prst="rect">
                <a:avLst/>
              </a:prstGeom>
            </p:spPr>
          </p:pic>
          <p:sp>
            <p:nvSpPr>
              <p:cNvPr id="13" name="Rectangle 12">
                <a:extLst>
                  <a:ext uri="{FF2B5EF4-FFF2-40B4-BE49-F238E27FC236}">
                    <a16:creationId xmlns:a16="http://schemas.microsoft.com/office/drawing/2014/main" id="{33199E55-BFAE-43CF-8C6C-9B3E19357D72}"/>
                  </a:ext>
                </a:extLst>
              </p:cNvPr>
              <p:cNvSpPr/>
              <p:nvPr/>
            </p:nvSpPr>
            <p:spPr>
              <a:xfrm>
                <a:off x="314936" y="174390"/>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BDFAA4EA-764F-4219-BE84-06EB423A837F}"/>
                  </a:ext>
                </a:extLst>
              </p:cNvPr>
              <p:cNvSpPr txBox="1"/>
              <p:nvPr/>
            </p:nvSpPr>
            <p:spPr>
              <a:xfrm>
                <a:off x="264315" y="114672"/>
                <a:ext cx="182022" cy="369332"/>
              </a:xfrm>
              <a:prstGeom prst="rect">
                <a:avLst/>
              </a:prstGeom>
              <a:noFill/>
            </p:spPr>
            <p:txBody>
              <a:bodyPr wrap="square" rtlCol="0">
                <a:spAutoFit/>
              </a:bodyPr>
              <a:lstStyle/>
              <a:p>
                <a:r>
                  <a:rPr lang="en-US" dirty="0"/>
                  <a:t>A</a:t>
                </a:r>
              </a:p>
            </p:txBody>
          </p:sp>
        </p:grpSp>
        <p:grpSp>
          <p:nvGrpSpPr>
            <p:cNvPr id="33" name="Group 32">
              <a:extLst>
                <a:ext uri="{FF2B5EF4-FFF2-40B4-BE49-F238E27FC236}">
                  <a16:creationId xmlns:a16="http://schemas.microsoft.com/office/drawing/2014/main" id="{873BB991-16F8-440D-9C73-B633A2A19C4E}"/>
                </a:ext>
              </a:extLst>
            </p:cNvPr>
            <p:cNvGrpSpPr/>
            <p:nvPr/>
          </p:nvGrpSpPr>
          <p:grpSpPr>
            <a:xfrm>
              <a:off x="1811396" y="127915"/>
              <a:ext cx="2319353" cy="1424349"/>
              <a:chOff x="1841982" y="120495"/>
              <a:chExt cx="2319353" cy="1424349"/>
            </a:xfrm>
          </p:grpSpPr>
          <p:pic>
            <p:nvPicPr>
              <p:cNvPr id="8" name="Picture 7">
                <a:extLst>
                  <a:ext uri="{FF2B5EF4-FFF2-40B4-BE49-F238E27FC236}">
                    <a16:creationId xmlns:a16="http://schemas.microsoft.com/office/drawing/2014/main" id="{B0254B4D-10A1-4645-A5BC-CD40A5BE7F3A}"/>
                  </a:ext>
                </a:extLst>
              </p:cNvPr>
              <p:cNvPicPr>
                <a:picLocks noChangeAspect="1"/>
              </p:cNvPicPr>
              <p:nvPr/>
            </p:nvPicPr>
            <p:blipFill rotWithShape="1">
              <a:blip r:embed="rId4">
                <a:extLst>
                  <a:ext uri="{28A0092B-C50C-407E-A947-70E740481C1C}">
                    <a14:useLocalDpi xmlns:a14="http://schemas.microsoft.com/office/drawing/2010/main" val="0"/>
                  </a:ext>
                </a:extLst>
              </a:blip>
              <a:srcRect l="37242" t="42565" r="31035" b="43087"/>
              <a:stretch/>
            </p:blipFill>
            <p:spPr>
              <a:xfrm>
                <a:off x="1888761" y="174390"/>
                <a:ext cx="2272574" cy="1370454"/>
              </a:xfrm>
              <a:prstGeom prst="rect">
                <a:avLst/>
              </a:prstGeom>
            </p:spPr>
          </p:pic>
          <p:sp>
            <p:nvSpPr>
              <p:cNvPr id="14" name="Rectangle 13">
                <a:extLst>
                  <a:ext uri="{FF2B5EF4-FFF2-40B4-BE49-F238E27FC236}">
                    <a16:creationId xmlns:a16="http://schemas.microsoft.com/office/drawing/2014/main" id="{B71C94D0-20FC-4067-821C-06F6A600DC08}"/>
                  </a:ext>
                </a:extLst>
              </p:cNvPr>
              <p:cNvSpPr/>
              <p:nvPr/>
            </p:nvSpPr>
            <p:spPr>
              <a:xfrm>
                <a:off x="1883280" y="174389"/>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4D3F0E7-EDF0-4522-B4E7-CA268A512160}"/>
                  </a:ext>
                </a:extLst>
              </p:cNvPr>
              <p:cNvSpPr txBox="1"/>
              <p:nvPr/>
            </p:nvSpPr>
            <p:spPr>
              <a:xfrm>
                <a:off x="1841982" y="120495"/>
                <a:ext cx="292075" cy="369332"/>
              </a:xfrm>
              <a:prstGeom prst="rect">
                <a:avLst/>
              </a:prstGeom>
              <a:noFill/>
            </p:spPr>
            <p:txBody>
              <a:bodyPr wrap="square" rtlCol="0">
                <a:spAutoFit/>
              </a:bodyPr>
              <a:lstStyle/>
              <a:p>
                <a:r>
                  <a:rPr lang="en-US" dirty="0"/>
                  <a:t>B</a:t>
                </a:r>
              </a:p>
            </p:txBody>
          </p:sp>
        </p:grpSp>
        <p:grpSp>
          <p:nvGrpSpPr>
            <p:cNvPr id="30" name="Group 29">
              <a:extLst>
                <a:ext uri="{FF2B5EF4-FFF2-40B4-BE49-F238E27FC236}">
                  <a16:creationId xmlns:a16="http://schemas.microsoft.com/office/drawing/2014/main" id="{D94D7061-66AA-4A96-8003-02EC261C9B3F}"/>
                </a:ext>
              </a:extLst>
            </p:cNvPr>
            <p:cNvGrpSpPr/>
            <p:nvPr/>
          </p:nvGrpSpPr>
          <p:grpSpPr>
            <a:xfrm>
              <a:off x="4130749" y="114672"/>
              <a:ext cx="1271713" cy="1430172"/>
              <a:chOff x="4250371" y="112091"/>
              <a:chExt cx="1271713" cy="1430172"/>
            </a:xfrm>
          </p:grpSpPr>
          <p:pic>
            <p:nvPicPr>
              <p:cNvPr id="11" name="Picture 10">
                <a:extLst>
                  <a:ext uri="{FF2B5EF4-FFF2-40B4-BE49-F238E27FC236}">
                    <a16:creationId xmlns:a16="http://schemas.microsoft.com/office/drawing/2014/main" id="{3CED7BD3-3F3A-434F-A8B2-C641FF618645}"/>
                  </a:ext>
                </a:extLst>
              </p:cNvPr>
              <p:cNvPicPr>
                <a:picLocks noChangeAspect="1"/>
              </p:cNvPicPr>
              <p:nvPr/>
            </p:nvPicPr>
            <p:blipFill rotWithShape="1">
              <a:blip r:embed="rId5">
                <a:extLst>
                  <a:ext uri="{28A0092B-C50C-407E-A947-70E740481C1C}">
                    <a14:useLocalDpi xmlns:a14="http://schemas.microsoft.com/office/drawing/2010/main" val="0"/>
                  </a:ext>
                </a:extLst>
              </a:blip>
              <a:srcRect l="26516" t="31170" r="33734" b="35479"/>
              <a:stretch/>
            </p:blipFill>
            <p:spPr>
              <a:xfrm>
                <a:off x="4297082" y="171809"/>
                <a:ext cx="1225002" cy="1370454"/>
              </a:xfrm>
              <a:prstGeom prst="rect">
                <a:avLst/>
              </a:prstGeom>
            </p:spPr>
          </p:pic>
          <p:sp>
            <p:nvSpPr>
              <p:cNvPr id="15" name="Rectangle 14">
                <a:extLst>
                  <a:ext uri="{FF2B5EF4-FFF2-40B4-BE49-F238E27FC236}">
                    <a16:creationId xmlns:a16="http://schemas.microsoft.com/office/drawing/2014/main" id="{48712F08-20AC-43F9-9E95-099525EC97B1}"/>
                  </a:ext>
                </a:extLst>
              </p:cNvPr>
              <p:cNvSpPr/>
              <p:nvPr/>
            </p:nvSpPr>
            <p:spPr>
              <a:xfrm>
                <a:off x="4297082" y="174389"/>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29572AD-AAC0-4791-AFFF-7F8C1AAA4A4F}"/>
                  </a:ext>
                </a:extLst>
              </p:cNvPr>
              <p:cNvSpPr txBox="1"/>
              <p:nvPr/>
            </p:nvSpPr>
            <p:spPr>
              <a:xfrm>
                <a:off x="4250371" y="112091"/>
                <a:ext cx="270379" cy="369332"/>
              </a:xfrm>
              <a:prstGeom prst="rect">
                <a:avLst/>
              </a:prstGeom>
              <a:noFill/>
            </p:spPr>
            <p:txBody>
              <a:bodyPr wrap="square" rtlCol="0">
                <a:spAutoFit/>
              </a:bodyPr>
              <a:lstStyle/>
              <a:p>
                <a:r>
                  <a:rPr lang="en-US" dirty="0"/>
                  <a:t>C</a:t>
                </a:r>
              </a:p>
            </p:txBody>
          </p:sp>
        </p:grpSp>
        <p:grpSp>
          <p:nvGrpSpPr>
            <p:cNvPr id="35" name="Group 34">
              <a:extLst>
                <a:ext uri="{FF2B5EF4-FFF2-40B4-BE49-F238E27FC236}">
                  <a16:creationId xmlns:a16="http://schemas.microsoft.com/office/drawing/2014/main" id="{AB067A4B-7FDC-454C-84FF-FB31CE3BFBED}"/>
                </a:ext>
              </a:extLst>
            </p:cNvPr>
            <p:cNvGrpSpPr/>
            <p:nvPr/>
          </p:nvGrpSpPr>
          <p:grpSpPr>
            <a:xfrm>
              <a:off x="3250333" y="1513433"/>
              <a:ext cx="2152129" cy="2321809"/>
              <a:chOff x="3134962" y="1545163"/>
              <a:chExt cx="2152129" cy="2321809"/>
            </a:xfrm>
          </p:grpSpPr>
          <p:pic>
            <p:nvPicPr>
              <p:cNvPr id="7" name="Picture 6">
                <a:extLst>
                  <a:ext uri="{FF2B5EF4-FFF2-40B4-BE49-F238E27FC236}">
                    <a16:creationId xmlns:a16="http://schemas.microsoft.com/office/drawing/2014/main" id="{0A4F3014-C13E-4DAD-A8EB-745012F64404}"/>
                  </a:ext>
                </a:extLst>
              </p:cNvPr>
              <p:cNvPicPr>
                <a:picLocks noChangeAspect="1"/>
              </p:cNvPicPr>
              <p:nvPr/>
            </p:nvPicPr>
            <p:blipFill rotWithShape="1">
              <a:blip r:embed="rId6">
                <a:extLst>
                  <a:ext uri="{28A0092B-C50C-407E-A947-70E740481C1C}">
                    <a14:useLocalDpi xmlns:a14="http://schemas.microsoft.com/office/drawing/2010/main" val="0"/>
                  </a:ext>
                </a:extLst>
              </a:blip>
              <a:srcRect l="1779" t="4130" r="3118"/>
              <a:stretch/>
            </p:blipFill>
            <p:spPr>
              <a:xfrm>
                <a:off x="3176290" y="1611097"/>
                <a:ext cx="2110801" cy="2255875"/>
              </a:xfrm>
              <a:prstGeom prst="rect">
                <a:avLst/>
              </a:prstGeom>
            </p:spPr>
          </p:pic>
          <p:sp>
            <p:nvSpPr>
              <p:cNvPr id="16" name="Rectangle 15">
                <a:extLst>
                  <a:ext uri="{FF2B5EF4-FFF2-40B4-BE49-F238E27FC236}">
                    <a16:creationId xmlns:a16="http://schemas.microsoft.com/office/drawing/2014/main" id="{6B208EF1-8CC2-47D1-86F8-B7289A788B8A}"/>
                  </a:ext>
                </a:extLst>
              </p:cNvPr>
              <p:cNvSpPr/>
              <p:nvPr/>
            </p:nvSpPr>
            <p:spPr>
              <a:xfrm>
                <a:off x="3172700" y="1599057"/>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1E827597-FFAE-4C73-95AB-EA78BD2E8ED6}"/>
                  </a:ext>
                </a:extLst>
              </p:cNvPr>
              <p:cNvSpPr txBox="1"/>
              <p:nvPr/>
            </p:nvSpPr>
            <p:spPr>
              <a:xfrm>
                <a:off x="3134962" y="1545163"/>
                <a:ext cx="270379" cy="369332"/>
              </a:xfrm>
              <a:prstGeom prst="rect">
                <a:avLst/>
              </a:prstGeom>
              <a:noFill/>
            </p:spPr>
            <p:txBody>
              <a:bodyPr wrap="square" rtlCol="0">
                <a:spAutoFit/>
              </a:bodyPr>
              <a:lstStyle/>
              <a:p>
                <a:r>
                  <a:rPr lang="en-US" dirty="0"/>
                  <a:t>E</a:t>
                </a:r>
              </a:p>
            </p:txBody>
          </p:sp>
        </p:grpSp>
        <p:grpSp>
          <p:nvGrpSpPr>
            <p:cNvPr id="29" name="Group 28">
              <a:extLst>
                <a:ext uri="{FF2B5EF4-FFF2-40B4-BE49-F238E27FC236}">
                  <a16:creationId xmlns:a16="http://schemas.microsoft.com/office/drawing/2014/main" id="{5E2BAEA2-03B4-4A7E-BDEF-1614AA5964FA}"/>
                </a:ext>
              </a:extLst>
            </p:cNvPr>
            <p:cNvGrpSpPr/>
            <p:nvPr/>
          </p:nvGrpSpPr>
          <p:grpSpPr>
            <a:xfrm>
              <a:off x="3250333" y="3835242"/>
              <a:ext cx="2152127" cy="882091"/>
              <a:chOff x="2589900" y="1552243"/>
              <a:chExt cx="2152127" cy="882091"/>
            </a:xfrm>
          </p:grpSpPr>
          <p:pic>
            <p:nvPicPr>
              <p:cNvPr id="10" name="Picture 9">
                <a:extLst>
                  <a:ext uri="{FF2B5EF4-FFF2-40B4-BE49-F238E27FC236}">
                    <a16:creationId xmlns:a16="http://schemas.microsoft.com/office/drawing/2014/main" id="{A4C5E7E2-D7BE-447F-B61E-CA766A895198}"/>
                  </a:ext>
                </a:extLst>
              </p:cNvPr>
              <p:cNvPicPr>
                <a:picLocks noChangeAspect="1"/>
              </p:cNvPicPr>
              <p:nvPr/>
            </p:nvPicPr>
            <p:blipFill rotWithShape="1">
              <a:blip r:embed="rId7">
                <a:extLst>
                  <a:ext uri="{28A0092B-C50C-407E-A947-70E740481C1C}">
                    <a14:useLocalDpi xmlns:a14="http://schemas.microsoft.com/office/drawing/2010/main" val="0"/>
                  </a:ext>
                </a:extLst>
              </a:blip>
              <a:srcRect l="16235" t="26497" r="8243" b="33815"/>
              <a:stretch/>
            </p:blipFill>
            <p:spPr>
              <a:xfrm>
                <a:off x="2629464" y="1601685"/>
                <a:ext cx="2112563" cy="832649"/>
              </a:xfrm>
              <a:prstGeom prst="rect">
                <a:avLst/>
              </a:prstGeom>
            </p:spPr>
          </p:pic>
          <p:sp>
            <p:nvSpPr>
              <p:cNvPr id="17" name="Rectangle 16">
                <a:extLst>
                  <a:ext uri="{FF2B5EF4-FFF2-40B4-BE49-F238E27FC236}">
                    <a16:creationId xmlns:a16="http://schemas.microsoft.com/office/drawing/2014/main" id="{68923A1E-8AE5-4C9E-AB06-D0F497AE0B0F}"/>
                  </a:ext>
                </a:extLst>
              </p:cNvPr>
              <p:cNvSpPr/>
              <p:nvPr/>
            </p:nvSpPr>
            <p:spPr>
              <a:xfrm>
                <a:off x="2629464" y="1601685"/>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5A364B1-053B-420F-83AC-2603C4C9F876}"/>
                  </a:ext>
                </a:extLst>
              </p:cNvPr>
              <p:cNvSpPr txBox="1"/>
              <p:nvPr/>
            </p:nvSpPr>
            <p:spPr>
              <a:xfrm>
                <a:off x="2589900" y="1552243"/>
                <a:ext cx="275069" cy="369332"/>
              </a:xfrm>
              <a:prstGeom prst="rect">
                <a:avLst/>
              </a:prstGeom>
              <a:noFill/>
            </p:spPr>
            <p:txBody>
              <a:bodyPr wrap="square" rtlCol="0">
                <a:spAutoFit/>
              </a:bodyPr>
              <a:lstStyle/>
              <a:p>
                <a:r>
                  <a:rPr lang="en-US" dirty="0"/>
                  <a:t>F</a:t>
                </a:r>
              </a:p>
            </p:txBody>
          </p:sp>
        </p:grpSp>
        <p:pic>
          <p:nvPicPr>
            <p:cNvPr id="26" name="Picture 25">
              <a:extLst>
                <a:ext uri="{FF2B5EF4-FFF2-40B4-BE49-F238E27FC236}">
                  <a16:creationId xmlns:a16="http://schemas.microsoft.com/office/drawing/2014/main" id="{3EA60382-B511-4549-B1B1-B5B9565A8F0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7419" y="1591637"/>
              <a:ext cx="2746911" cy="3243692"/>
            </a:xfrm>
            <a:prstGeom prst="rect">
              <a:avLst/>
            </a:prstGeom>
          </p:spPr>
        </p:pic>
        <p:grpSp>
          <p:nvGrpSpPr>
            <p:cNvPr id="37" name="Group 36">
              <a:extLst>
                <a:ext uri="{FF2B5EF4-FFF2-40B4-BE49-F238E27FC236}">
                  <a16:creationId xmlns:a16="http://schemas.microsoft.com/office/drawing/2014/main" id="{C838BA48-0FAB-4DFF-8C0F-86AEB1180D66}"/>
                </a:ext>
              </a:extLst>
            </p:cNvPr>
            <p:cNvGrpSpPr/>
            <p:nvPr/>
          </p:nvGrpSpPr>
          <p:grpSpPr>
            <a:xfrm>
              <a:off x="264315" y="1544844"/>
              <a:ext cx="270379" cy="369332"/>
              <a:chOff x="3197208" y="1552653"/>
              <a:chExt cx="270379" cy="369332"/>
            </a:xfrm>
          </p:grpSpPr>
          <p:sp>
            <p:nvSpPr>
              <p:cNvPr id="39" name="Rectangle 38">
                <a:extLst>
                  <a:ext uri="{FF2B5EF4-FFF2-40B4-BE49-F238E27FC236}">
                    <a16:creationId xmlns:a16="http://schemas.microsoft.com/office/drawing/2014/main" id="{09756078-A235-45BB-A198-153B57F5F16C}"/>
                  </a:ext>
                </a:extLst>
              </p:cNvPr>
              <p:cNvSpPr/>
              <p:nvPr/>
            </p:nvSpPr>
            <p:spPr>
              <a:xfrm>
                <a:off x="3234946" y="1606547"/>
                <a:ext cx="232641" cy="2615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6FAF55A6-422F-44E2-8419-B689E86E63C7}"/>
                  </a:ext>
                </a:extLst>
              </p:cNvPr>
              <p:cNvSpPr txBox="1"/>
              <p:nvPr/>
            </p:nvSpPr>
            <p:spPr>
              <a:xfrm>
                <a:off x="3197208" y="1552653"/>
                <a:ext cx="270379" cy="369332"/>
              </a:xfrm>
              <a:prstGeom prst="rect">
                <a:avLst/>
              </a:prstGeom>
              <a:noFill/>
            </p:spPr>
            <p:txBody>
              <a:bodyPr wrap="square" rtlCol="0">
                <a:spAutoFit/>
              </a:bodyPr>
              <a:lstStyle/>
              <a:p>
                <a:r>
                  <a:rPr lang="en-US" dirty="0"/>
                  <a:t>D</a:t>
                </a:r>
              </a:p>
            </p:txBody>
          </p:sp>
        </p:grpSp>
      </p:grpSp>
    </p:spTree>
    <p:extLst>
      <p:ext uri="{BB962C8B-B14F-4D97-AF65-F5344CB8AC3E}">
        <p14:creationId xmlns:p14="http://schemas.microsoft.com/office/powerpoint/2010/main" val="575195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5E2F-5BFA-4773-94DF-DFC2EA686E89}"/>
              </a:ext>
            </a:extLst>
          </p:cNvPr>
          <p:cNvSpPr>
            <a:spLocks noGrp="1"/>
          </p:cNvSpPr>
          <p:nvPr>
            <p:ph type="title"/>
          </p:nvPr>
        </p:nvSpPr>
        <p:spPr/>
        <p:txBody>
          <a:bodyPr/>
          <a:lstStyle/>
          <a:p>
            <a:endParaRPr lang="en-US"/>
          </a:p>
        </p:txBody>
      </p:sp>
      <p:grpSp>
        <p:nvGrpSpPr>
          <p:cNvPr id="3" name="Group 2">
            <a:extLst>
              <a:ext uri="{FF2B5EF4-FFF2-40B4-BE49-F238E27FC236}">
                <a16:creationId xmlns:a16="http://schemas.microsoft.com/office/drawing/2014/main" id="{273EF244-5AE1-48EE-AA17-40BA4B229F8B}"/>
              </a:ext>
            </a:extLst>
          </p:cNvPr>
          <p:cNvGrpSpPr/>
          <p:nvPr/>
        </p:nvGrpSpPr>
        <p:grpSpPr>
          <a:xfrm>
            <a:off x="6050823" y="2090670"/>
            <a:ext cx="2780523" cy="2545063"/>
            <a:chOff x="6050823" y="2090670"/>
            <a:chExt cx="2780523" cy="2545063"/>
          </a:xfrm>
        </p:grpSpPr>
        <p:sp>
          <p:nvSpPr>
            <p:cNvPr id="36" name="Rectangle 35">
              <a:extLst>
                <a:ext uri="{FF2B5EF4-FFF2-40B4-BE49-F238E27FC236}">
                  <a16:creationId xmlns:a16="http://schemas.microsoft.com/office/drawing/2014/main" id="{DD1B5C6F-81F0-44BE-A360-4CFC9D08BCC7}"/>
                </a:ext>
              </a:extLst>
            </p:cNvPr>
            <p:cNvSpPr/>
            <p:nvPr/>
          </p:nvSpPr>
          <p:spPr>
            <a:xfrm>
              <a:off x="6050823" y="2090670"/>
              <a:ext cx="2780523" cy="25450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0DFC796-EBDB-47EF-8E04-A4074108CEB0}"/>
                </a:ext>
              </a:extLst>
            </p:cNvPr>
            <p:cNvSpPr/>
            <p:nvPr/>
          </p:nvSpPr>
          <p:spPr>
            <a:xfrm>
              <a:off x="7351006" y="3285423"/>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37F222A-9895-44C9-BBE0-C9121BCFE72A}"/>
                </a:ext>
              </a:extLst>
            </p:cNvPr>
            <p:cNvSpPr/>
            <p:nvPr/>
          </p:nvSpPr>
          <p:spPr>
            <a:xfrm>
              <a:off x="6929459" y="2965141"/>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B12FAF8-6B3C-4132-8209-906684CABCE3}"/>
                </a:ext>
              </a:extLst>
            </p:cNvPr>
            <p:cNvSpPr/>
            <p:nvPr/>
          </p:nvSpPr>
          <p:spPr>
            <a:xfrm>
              <a:off x="7347281" y="2965141"/>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1964EBF-0915-4D06-A7D8-0D0FC503BE1E}"/>
                </a:ext>
              </a:extLst>
            </p:cNvPr>
            <p:cNvSpPr/>
            <p:nvPr/>
          </p:nvSpPr>
          <p:spPr>
            <a:xfrm>
              <a:off x="7765103" y="2966218"/>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8022B56-AF3F-43E3-9EC0-AF1885F99228}"/>
                </a:ext>
              </a:extLst>
            </p:cNvPr>
            <p:cNvSpPr/>
            <p:nvPr/>
          </p:nvSpPr>
          <p:spPr>
            <a:xfrm>
              <a:off x="6934088" y="3608323"/>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05EA68F-45EF-46AB-B610-4512D210898A}"/>
                </a:ext>
              </a:extLst>
            </p:cNvPr>
            <p:cNvSpPr txBox="1"/>
            <p:nvPr/>
          </p:nvSpPr>
          <p:spPr>
            <a:xfrm>
              <a:off x="7402755" y="3191973"/>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SDA</a:t>
              </a:r>
            </a:p>
          </p:txBody>
        </p:sp>
        <p:sp>
          <p:nvSpPr>
            <p:cNvPr id="50" name="Oval 49">
              <a:extLst>
                <a:ext uri="{FF2B5EF4-FFF2-40B4-BE49-F238E27FC236}">
                  <a16:creationId xmlns:a16="http://schemas.microsoft.com/office/drawing/2014/main" id="{286FA343-5171-4085-8F53-80C11F917D10}"/>
                </a:ext>
              </a:extLst>
            </p:cNvPr>
            <p:cNvSpPr/>
            <p:nvPr/>
          </p:nvSpPr>
          <p:spPr>
            <a:xfrm>
              <a:off x="7357926" y="3609042"/>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D3E96386-E317-482C-B5A5-F7820AC8234E}"/>
                </a:ext>
              </a:extLst>
            </p:cNvPr>
            <p:cNvSpPr/>
            <p:nvPr/>
          </p:nvSpPr>
          <p:spPr>
            <a:xfrm>
              <a:off x="7775748" y="3610119"/>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F38F7D1-7F43-46E6-835F-6E504898B139}"/>
                </a:ext>
              </a:extLst>
            </p:cNvPr>
            <p:cNvSpPr txBox="1"/>
            <p:nvPr/>
          </p:nvSpPr>
          <p:spPr>
            <a:xfrm>
              <a:off x="6601921" y="2674892"/>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SCL</a:t>
              </a:r>
            </a:p>
          </p:txBody>
        </p:sp>
        <p:sp>
          <p:nvSpPr>
            <p:cNvPr id="55" name="TextBox 54">
              <a:extLst>
                <a:ext uri="{FF2B5EF4-FFF2-40B4-BE49-F238E27FC236}">
                  <a16:creationId xmlns:a16="http://schemas.microsoft.com/office/drawing/2014/main" id="{0B29DE2A-38A6-4946-894C-52C6488E6E95}"/>
                </a:ext>
              </a:extLst>
            </p:cNvPr>
            <p:cNvSpPr txBox="1"/>
            <p:nvPr/>
          </p:nvSpPr>
          <p:spPr>
            <a:xfrm>
              <a:off x="7102184" y="2674893"/>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GND</a:t>
              </a:r>
            </a:p>
          </p:txBody>
        </p:sp>
        <p:sp>
          <p:nvSpPr>
            <p:cNvPr id="56" name="TextBox 55">
              <a:extLst>
                <a:ext uri="{FF2B5EF4-FFF2-40B4-BE49-F238E27FC236}">
                  <a16:creationId xmlns:a16="http://schemas.microsoft.com/office/drawing/2014/main" id="{14833E73-C4D7-447F-9817-C6DE614190E3}"/>
                </a:ext>
              </a:extLst>
            </p:cNvPr>
            <p:cNvSpPr txBox="1"/>
            <p:nvPr/>
          </p:nvSpPr>
          <p:spPr>
            <a:xfrm>
              <a:off x="7667042" y="2681308"/>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PWR</a:t>
              </a:r>
            </a:p>
          </p:txBody>
        </p:sp>
        <p:sp>
          <p:nvSpPr>
            <p:cNvPr id="57" name="TextBox 56">
              <a:extLst>
                <a:ext uri="{FF2B5EF4-FFF2-40B4-BE49-F238E27FC236}">
                  <a16:creationId xmlns:a16="http://schemas.microsoft.com/office/drawing/2014/main" id="{E8EB8526-AA62-4ED8-8BEF-C6F9342D815A}"/>
                </a:ext>
              </a:extLst>
            </p:cNvPr>
            <p:cNvSpPr txBox="1"/>
            <p:nvPr/>
          </p:nvSpPr>
          <p:spPr>
            <a:xfrm>
              <a:off x="6537825" y="3711805"/>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ADR2</a:t>
              </a:r>
            </a:p>
          </p:txBody>
        </p:sp>
        <p:sp>
          <p:nvSpPr>
            <p:cNvPr id="58" name="TextBox 57">
              <a:extLst>
                <a:ext uri="{FF2B5EF4-FFF2-40B4-BE49-F238E27FC236}">
                  <a16:creationId xmlns:a16="http://schemas.microsoft.com/office/drawing/2014/main" id="{7E53807A-3618-44F7-A80E-4928DFFE1341}"/>
                </a:ext>
              </a:extLst>
            </p:cNvPr>
            <p:cNvSpPr txBox="1"/>
            <p:nvPr/>
          </p:nvSpPr>
          <p:spPr>
            <a:xfrm>
              <a:off x="7110971" y="3704308"/>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ADR1</a:t>
              </a:r>
            </a:p>
          </p:txBody>
        </p:sp>
        <p:sp>
          <p:nvSpPr>
            <p:cNvPr id="59" name="TextBox 58">
              <a:extLst>
                <a:ext uri="{FF2B5EF4-FFF2-40B4-BE49-F238E27FC236}">
                  <a16:creationId xmlns:a16="http://schemas.microsoft.com/office/drawing/2014/main" id="{8EB68359-D562-4BB1-83E1-72D11EFB88E7}"/>
                </a:ext>
              </a:extLst>
            </p:cNvPr>
            <p:cNvSpPr txBox="1"/>
            <p:nvPr/>
          </p:nvSpPr>
          <p:spPr>
            <a:xfrm>
              <a:off x="7684585" y="3695036"/>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ADR0</a:t>
              </a:r>
            </a:p>
          </p:txBody>
        </p:sp>
      </p:grpSp>
      <p:grpSp>
        <p:nvGrpSpPr>
          <p:cNvPr id="6" name="Group 5">
            <a:extLst>
              <a:ext uri="{FF2B5EF4-FFF2-40B4-BE49-F238E27FC236}">
                <a16:creationId xmlns:a16="http://schemas.microsoft.com/office/drawing/2014/main" id="{C112363B-F838-490C-9721-0C56C24AB5DA}"/>
              </a:ext>
            </a:extLst>
          </p:cNvPr>
          <p:cNvGrpSpPr/>
          <p:nvPr/>
        </p:nvGrpSpPr>
        <p:grpSpPr>
          <a:xfrm>
            <a:off x="842642" y="2090670"/>
            <a:ext cx="4654700" cy="2610824"/>
            <a:chOff x="842642" y="2090670"/>
            <a:chExt cx="4654700" cy="2610824"/>
          </a:xfrm>
        </p:grpSpPr>
        <p:grpSp>
          <p:nvGrpSpPr>
            <p:cNvPr id="46" name="Group 45">
              <a:extLst>
                <a:ext uri="{FF2B5EF4-FFF2-40B4-BE49-F238E27FC236}">
                  <a16:creationId xmlns:a16="http://schemas.microsoft.com/office/drawing/2014/main" id="{79B75CC9-EEE2-476C-9FF4-5F6E7CC78FE9}"/>
                </a:ext>
              </a:extLst>
            </p:cNvPr>
            <p:cNvGrpSpPr/>
            <p:nvPr/>
          </p:nvGrpSpPr>
          <p:grpSpPr>
            <a:xfrm>
              <a:off x="842642" y="2090670"/>
              <a:ext cx="4654700" cy="2610824"/>
              <a:chOff x="3334715" y="2468244"/>
              <a:chExt cx="4654700" cy="2610824"/>
            </a:xfrm>
          </p:grpSpPr>
          <p:sp>
            <p:nvSpPr>
              <p:cNvPr id="4" name="Rectangle 3">
                <a:extLst>
                  <a:ext uri="{FF2B5EF4-FFF2-40B4-BE49-F238E27FC236}">
                    <a16:creationId xmlns:a16="http://schemas.microsoft.com/office/drawing/2014/main" id="{E247BF5D-A1F9-472A-B98A-43F7D731E0CA}"/>
                  </a:ext>
                </a:extLst>
              </p:cNvPr>
              <p:cNvSpPr/>
              <p:nvPr/>
            </p:nvSpPr>
            <p:spPr>
              <a:xfrm>
                <a:off x="3334715" y="2534005"/>
                <a:ext cx="2780523" cy="2545063"/>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5B1A673B-0799-400E-AF85-FFFFDBED179E}"/>
                  </a:ext>
                </a:extLst>
              </p:cNvPr>
              <p:cNvGrpSpPr/>
              <p:nvPr/>
            </p:nvGrpSpPr>
            <p:grpSpPr>
              <a:xfrm>
                <a:off x="4150744" y="3362898"/>
                <a:ext cx="1119240" cy="875411"/>
                <a:chOff x="4148431" y="3429000"/>
                <a:chExt cx="1119240" cy="875411"/>
              </a:xfrm>
            </p:grpSpPr>
            <p:grpSp>
              <p:nvGrpSpPr>
                <p:cNvPr id="30" name="Group 29">
                  <a:extLst>
                    <a:ext uri="{FF2B5EF4-FFF2-40B4-BE49-F238E27FC236}">
                      <a16:creationId xmlns:a16="http://schemas.microsoft.com/office/drawing/2014/main" id="{CE1E93B0-1485-4583-BA68-C2583F6E47EE}"/>
                    </a:ext>
                  </a:extLst>
                </p:cNvPr>
                <p:cNvGrpSpPr/>
                <p:nvPr/>
              </p:nvGrpSpPr>
              <p:grpSpPr>
                <a:xfrm>
                  <a:off x="4580805" y="3750591"/>
                  <a:ext cx="249865" cy="232229"/>
                  <a:chOff x="4580805" y="3750591"/>
                  <a:chExt cx="249865" cy="232229"/>
                </a:xfrm>
              </p:grpSpPr>
              <p:sp>
                <p:nvSpPr>
                  <p:cNvPr id="7" name="Rectangle 6">
                    <a:extLst>
                      <a:ext uri="{FF2B5EF4-FFF2-40B4-BE49-F238E27FC236}">
                        <a16:creationId xmlns:a16="http://schemas.microsoft.com/office/drawing/2014/main" id="{AEFB2416-0D10-40CC-9C07-C69AABF5EB4D}"/>
                      </a:ext>
                    </a:extLst>
                  </p:cNvPr>
                  <p:cNvSpPr/>
                  <p:nvPr/>
                </p:nvSpPr>
                <p:spPr>
                  <a:xfrm>
                    <a:off x="4580805" y="3750591"/>
                    <a:ext cx="249865" cy="23222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38D4B90-5563-471F-AA5D-F7ED6E51389E}"/>
                      </a:ext>
                    </a:extLst>
                  </p:cNvPr>
                  <p:cNvSpPr/>
                  <p:nvPr/>
                </p:nvSpPr>
                <p:spPr>
                  <a:xfrm>
                    <a:off x="4632585" y="3794935"/>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DB43723-FA45-4815-B3D2-40229E5F9305}"/>
                    </a:ext>
                  </a:extLst>
                </p:cNvPr>
                <p:cNvGrpSpPr/>
                <p:nvPr/>
              </p:nvGrpSpPr>
              <p:grpSpPr>
                <a:xfrm>
                  <a:off x="4148431" y="3429000"/>
                  <a:ext cx="1114611" cy="232229"/>
                  <a:chOff x="4100040" y="3447142"/>
                  <a:chExt cx="1114611" cy="232229"/>
                </a:xfrm>
              </p:grpSpPr>
              <p:sp>
                <p:nvSpPr>
                  <p:cNvPr id="5" name="Rectangle 4">
                    <a:extLst>
                      <a:ext uri="{FF2B5EF4-FFF2-40B4-BE49-F238E27FC236}">
                        <a16:creationId xmlns:a16="http://schemas.microsoft.com/office/drawing/2014/main" id="{A0B2E794-A3D1-4D86-A7B5-3BDB6E33AFBF}"/>
                      </a:ext>
                    </a:extLst>
                  </p:cNvPr>
                  <p:cNvSpPr/>
                  <p:nvPr/>
                </p:nvSpPr>
                <p:spPr>
                  <a:xfrm>
                    <a:off x="4100040" y="3447142"/>
                    <a:ext cx="1114611" cy="23222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3DE1C62-0880-40C1-978B-BB7FF15067F4}"/>
                      </a:ext>
                    </a:extLst>
                  </p:cNvPr>
                  <p:cNvSpPr/>
                  <p:nvPr/>
                </p:nvSpPr>
                <p:spPr>
                  <a:xfrm>
                    <a:off x="4162647" y="3492795"/>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F51E9E-03EF-4706-8E07-3518855B513C}"/>
                      </a:ext>
                    </a:extLst>
                  </p:cNvPr>
                  <p:cNvSpPr/>
                  <p:nvPr/>
                </p:nvSpPr>
                <p:spPr>
                  <a:xfrm>
                    <a:off x="4371558" y="3494952"/>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B82B8CBA-ABA4-4D57-99BC-3FAFD5E93E93}"/>
                      </a:ext>
                    </a:extLst>
                  </p:cNvPr>
                  <p:cNvSpPr/>
                  <p:nvPr/>
                </p:nvSpPr>
                <p:spPr>
                  <a:xfrm>
                    <a:off x="4580469" y="3492795"/>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BDBFA17-C58C-4F9B-BB28-C88CAC02A718}"/>
                      </a:ext>
                    </a:extLst>
                  </p:cNvPr>
                  <p:cNvSpPr/>
                  <p:nvPr/>
                </p:nvSpPr>
                <p:spPr>
                  <a:xfrm>
                    <a:off x="4789380" y="3492795"/>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89054C1-39E4-41CA-95E2-692FC8974B57}"/>
                      </a:ext>
                    </a:extLst>
                  </p:cNvPr>
                  <p:cNvSpPr/>
                  <p:nvPr/>
                </p:nvSpPr>
                <p:spPr>
                  <a:xfrm>
                    <a:off x="4998291" y="3493872"/>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9346636-3E5D-4D62-9C4A-46B240675051}"/>
                    </a:ext>
                  </a:extLst>
                </p:cNvPr>
                <p:cNvGrpSpPr/>
                <p:nvPr/>
              </p:nvGrpSpPr>
              <p:grpSpPr>
                <a:xfrm>
                  <a:off x="4153060" y="4072182"/>
                  <a:ext cx="1114611" cy="232229"/>
                  <a:chOff x="4100040" y="3447142"/>
                  <a:chExt cx="1114611" cy="232229"/>
                </a:xfrm>
              </p:grpSpPr>
              <p:sp>
                <p:nvSpPr>
                  <p:cNvPr id="16" name="Rectangle 15">
                    <a:extLst>
                      <a:ext uri="{FF2B5EF4-FFF2-40B4-BE49-F238E27FC236}">
                        <a16:creationId xmlns:a16="http://schemas.microsoft.com/office/drawing/2014/main" id="{98E67FA4-639D-4EFC-B37B-71D19C53E67E}"/>
                      </a:ext>
                    </a:extLst>
                  </p:cNvPr>
                  <p:cNvSpPr/>
                  <p:nvPr/>
                </p:nvSpPr>
                <p:spPr>
                  <a:xfrm>
                    <a:off x="4100040" y="3447142"/>
                    <a:ext cx="1114611" cy="23222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F244DBB-BC59-4DDD-8163-517C2209D6D1}"/>
                      </a:ext>
                    </a:extLst>
                  </p:cNvPr>
                  <p:cNvSpPr/>
                  <p:nvPr/>
                </p:nvSpPr>
                <p:spPr>
                  <a:xfrm>
                    <a:off x="4162647" y="3492795"/>
                    <a:ext cx="146304" cy="14354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6CBDA9B6-C6F6-45FE-9949-A426F08D238B}"/>
                      </a:ext>
                    </a:extLst>
                  </p:cNvPr>
                  <p:cNvSpPr/>
                  <p:nvPr/>
                </p:nvSpPr>
                <p:spPr>
                  <a:xfrm>
                    <a:off x="4371558" y="3494952"/>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3585788-FDF7-4ADA-B0E2-9A7034634F94}"/>
                      </a:ext>
                    </a:extLst>
                  </p:cNvPr>
                  <p:cNvSpPr/>
                  <p:nvPr/>
                </p:nvSpPr>
                <p:spPr>
                  <a:xfrm>
                    <a:off x="4580469" y="3492795"/>
                    <a:ext cx="146304" cy="14354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9BC5A4F-B3A9-400B-9E50-4900F49E87F9}"/>
                      </a:ext>
                    </a:extLst>
                  </p:cNvPr>
                  <p:cNvSpPr/>
                  <p:nvPr/>
                </p:nvSpPr>
                <p:spPr>
                  <a:xfrm>
                    <a:off x="4789380" y="3492795"/>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11D4BF-E4E0-4691-AD51-93B7F22C385B}"/>
                      </a:ext>
                    </a:extLst>
                  </p:cNvPr>
                  <p:cNvSpPr/>
                  <p:nvPr/>
                </p:nvSpPr>
                <p:spPr>
                  <a:xfrm>
                    <a:off x="4998291" y="3493872"/>
                    <a:ext cx="146304" cy="14354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2" name="TextBox 31">
                <a:extLst>
                  <a:ext uri="{FF2B5EF4-FFF2-40B4-BE49-F238E27FC236}">
                    <a16:creationId xmlns:a16="http://schemas.microsoft.com/office/drawing/2014/main" id="{6EB70B07-4EE3-44CB-BB29-909BFE002468}"/>
                  </a:ext>
                </a:extLst>
              </p:cNvPr>
              <p:cNvSpPr txBox="1"/>
              <p:nvPr/>
            </p:nvSpPr>
            <p:spPr>
              <a:xfrm>
                <a:off x="3920530" y="3083492"/>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SCL</a:t>
                </a:r>
              </a:p>
            </p:txBody>
          </p:sp>
          <p:sp>
            <p:nvSpPr>
              <p:cNvPr id="33" name="TextBox 32">
                <a:extLst>
                  <a:ext uri="{FF2B5EF4-FFF2-40B4-BE49-F238E27FC236}">
                    <a16:creationId xmlns:a16="http://schemas.microsoft.com/office/drawing/2014/main" id="{3F400D9A-C2CF-4448-9E74-250EE3A26307}"/>
                  </a:ext>
                </a:extLst>
              </p:cNvPr>
              <p:cNvSpPr txBox="1"/>
              <p:nvPr/>
            </p:nvSpPr>
            <p:spPr>
              <a:xfrm>
                <a:off x="4386076" y="3083493"/>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GND</a:t>
                </a:r>
              </a:p>
            </p:txBody>
          </p:sp>
          <p:sp>
            <p:nvSpPr>
              <p:cNvPr id="34" name="TextBox 33">
                <a:extLst>
                  <a:ext uri="{FF2B5EF4-FFF2-40B4-BE49-F238E27FC236}">
                    <a16:creationId xmlns:a16="http://schemas.microsoft.com/office/drawing/2014/main" id="{0FED4E94-1A51-4B3E-8DDA-26D0C540F178}"/>
                  </a:ext>
                </a:extLst>
              </p:cNvPr>
              <p:cNvSpPr txBox="1"/>
              <p:nvPr/>
            </p:nvSpPr>
            <p:spPr>
              <a:xfrm>
                <a:off x="4884974" y="3092133"/>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PWR</a:t>
                </a:r>
              </a:p>
            </p:txBody>
          </p:sp>
          <p:sp>
            <p:nvSpPr>
              <p:cNvPr id="35" name="TextBox 34">
                <a:extLst>
                  <a:ext uri="{FF2B5EF4-FFF2-40B4-BE49-F238E27FC236}">
                    <a16:creationId xmlns:a16="http://schemas.microsoft.com/office/drawing/2014/main" id="{DD3045D3-2F6A-4B96-9CF5-E85D9F75D980}"/>
                  </a:ext>
                </a:extLst>
              </p:cNvPr>
              <p:cNvSpPr txBox="1"/>
              <p:nvPr/>
            </p:nvSpPr>
            <p:spPr>
              <a:xfrm>
                <a:off x="4724977" y="3640780"/>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SDA</a:t>
                </a:r>
              </a:p>
            </p:txBody>
          </p:sp>
          <p:grpSp>
            <p:nvGrpSpPr>
              <p:cNvPr id="45" name="Group 44">
                <a:extLst>
                  <a:ext uri="{FF2B5EF4-FFF2-40B4-BE49-F238E27FC236}">
                    <a16:creationId xmlns:a16="http://schemas.microsoft.com/office/drawing/2014/main" id="{81AC04EF-54FC-475C-8002-B4414F3F1658}"/>
                  </a:ext>
                </a:extLst>
              </p:cNvPr>
              <p:cNvGrpSpPr/>
              <p:nvPr/>
            </p:nvGrpSpPr>
            <p:grpSpPr>
              <a:xfrm>
                <a:off x="6096000" y="2468244"/>
                <a:ext cx="1893415" cy="1084501"/>
                <a:chOff x="6096000" y="2468244"/>
                <a:chExt cx="1893415" cy="1084501"/>
              </a:xfrm>
            </p:grpSpPr>
            <p:sp>
              <p:nvSpPr>
                <p:cNvPr id="40" name="Oval 39">
                  <a:extLst>
                    <a:ext uri="{FF2B5EF4-FFF2-40B4-BE49-F238E27FC236}">
                      <a16:creationId xmlns:a16="http://schemas.microsoft.com/office/drawing/2014/main" id="{B3CE2F4A-702E-43D6-A279-CEF9AD439092}"/>
                    </a:ext>
                  </a:extLst>
                </p:cNvPr>
                <p:cNvSpPr/>
                <p:nvPr/>
              </p:nvSpPr>
              <p:spPr>
                <a:xfrm>
                  <a:off x="6183670" y="2824430"/>
                  <a:ext cx="146304" cy="14354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275D5E-5E82-42C6-A205-9971690A7F7A}"/>
                    </a:ext>
                  </a:extLst>
                </p:cNvPr>
                <p:cNvSpPr/>
                <p:nvPr/>
              </p:nvSpPr>
              <p:spPr>
                <a:xfrm>
                  <a:off x="6183670" y="3079578"/>
                  <a:ext cx="146304" cy="143540"/>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F860CB2F-8FBE-4463-8753-8874C27789AD}"/>
                    </a:ext>
                  </a:extLst>
                </p:cNvPr>
                <p:cNvSpPr txBox="1"/>
                <p:nvPr/>
              </p:nvSpPr>
              <p:spPr>
                <a:xfrm>
                  <a:off x="6096000" y="2468244"/>
                  <a:ext cx="1097145"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Key</a:t>
                  </a:r>
                </a:p>
              </p:txBody>
            </p:sp>
            <p:sp>
              <p:nvSpPr>
                <p:cNvPr id="43" name="TextBox 42">
                  <a:extLst>
                    <a:ext uri="{FF2B5EF4-FFF2-40B4-BE49-F238E27FC236}">
                      <a16:creationId xmlns:a16="http://schemas.microsoft.com/office/drawing/2014/main" id="{2A11994B-C39A-4460-A97A-F873E4E7FEBE}"/>
                    </a:ext>
                  </a:extLst>
                </p:cNvPr>
                <p:cNvSpPr txBox="1"/>
                <p:nvPr/>
              </p:nvSpPr>
              <p:spPr>
                <a:xfrm>
                  <a:off x="6296346" y="2742311"/>
                  <a:ext cx="1693069"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No connection</a:t>
                  </a:r>
                </a:p>
              </p:txBody>
            </p:sp>
            <p:sp>
              <p:nvSpPr>
                <p:cNvPr id="44" name="TextBox 43">
                  <a:extLst>
                    <a:ext uri="{FF2B5EF4-FFF2-40B4-BE49-F238E27FC236}">
                      <a16:creationId xmlns:a16="http://schemas.microsoft.com/office/drawing/2014/main" id="{FFBE7960-5D00-4E05-8DF0-FED08FA82F7A}"/>
                    </a:ext>
                  </a:extLst>
                </p:cNvPr>
                <p:cNvSpPr txBox="1"/>
                <p:nvPr/>
              </p:nvSpPr>
              <p:spPr>
                <a:xfrm>
                  <a:off x="6296346" y="2967970"/>
                  <a:ext cx="1435111" cy="584775"/>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Soldered connection</a:t>
                  </a:r>
                </a:p>
              </p:txBody>
            </p:sp>
          </p:grpSp>
        </p:grpSp>
        <p:sp>
          <p:nvSpPr>
            <p:cNvPr id="52" name="TextBox 51">
              <a:extLst>
                <a:ext uri="{FF2B5EF4-FFF2-40B4-BE49-F238E27FC236}">
                  <a16:creationId xmlns:a16="http://schemas.microsoft.com/office/drawing/2014/main" id="{5704380C-8445-461A-A639-490C674ACF3F}"/>
                </a:ext>
              </a:extLst>
            </p:cNvPr>
            <p:cNvSpPr txBox="1"/>
            <p:nvPr/>
          </p:nvSpPr>
          <p:spPr>
            <a:xfrm>
              <a:off x="1335740" y="3836586"/>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ADR2</a:t>
              </a:r>
            </a:p>
          </p:txBody>
        </p:sp>
        <p:sp>
          <p:nvSpPr>
            <p:cNvPr id="53" name="TextBox 52">
              <a:extLst>
                <a:ext uri="{FF2B5EF4-FFF2-40B4-BE49-F238E27FC236}">
                  <a16:creationId xmlns:a16="http://schemas.microsoft.com/office/drawing/2014/main" id="{1BC6747F-B19A-4306-88A0-0432DC6F5AFA}"/>
                </a:ext>
              </a:extLst>
            </p:cNvPr>
            <p:cNvSpPr txBox="1"/>
            <p:nvPr/>
          </p:nvSpPr>
          <p:spPr>
            <a:xfrm>
              <a:off x="1908886" y="3829089"/>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ADR1</a:t>
              </a:r>
            </a:p>
          </p:txBody>
        </p:sp>
        <p:sp>
          <p:nvSpPr>
            <p:cNvPr id="60" name="TextBox 59">
              <a:extLst>
                <a:ext uri="{FF2B5EF4-FFF2-40B4-BE49-F238E27FC236}">
                  <a16:creationId xmlns:a16="http://schemas.microsoft.com/office/drawing/2014/main" id="{86D6BBB7-C9D1-4A79-A22B-69035F0EB62E}"/>
                </a:ext>
              </a:extLst>
            </p:cNvPr>
            <p:cNvSpPr txBox="1"/>
            <p:nvPr/>
          </p:nvSpPr>
          <p:spPr>
            <a:xfrm>
              <a:off x="2482500" y="3819817"/>
              <a:ext cx="648036" cy="307777"/>
            </a:xfrm>
            <a:prstGeom prst="rect">
              <a:avLst/>
            </a:prstGeom>
            <a:noFill/>
          </p:spPr>
          <p:txBody>
            <a:bodyPr wrap="square" rtlCol="0">
              <a:spAutoFit/>
            </a:bodyPr>
            <a:lstStyle/>
            <a:p>
              <a:pPr algn="ctr"/>
              <a:r>
                <a:rPr lang="en-US" sz="1400" dirty="0">
                  <a:latin typeface="Times New Roman" panose="02020603050405020304" pitchFamily="18" charset="0"/>
                  <a:cs typeface="Times New Roman" panose="02020603050405020304" pitchFamily="18" charset="0"/>
                </a:rPr>
                <a:t>ADR0</a:t>
              </a:r>
            </a:p>
          </p:txBody>
        </p:sp>
      </p:grpSp>
    </p:spTree>
    <p:extLst>
      <p:ext uri="{BB962C8B-B14F-4D97-AF65-F5344CB8AC3E}">
        <p14:creationId xmlns:p14="http://schemas.microsoft.com/office/powerpoint/2010/main" val="425412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A3EC5C-0B06-430A-83C7-2F58C1B65564}"/>
              </a:ext>
            </a:extLst>
          </p:cNvPr>
          <p:cNvPicPr>
            <a:picLocks noChangeAspect="1"/>
          </p:cNvPicPr>
          <p:nvPr/>
        </p:nvPicPr>
        <p:blipFill>
          <a:blip r:embed="rId2"/>
          <a:stretch>
            <a:fillRect/>
          </a:stretch>
        </p:blipFill>
        <p:spPr>
          <a:xfrm>
            <a:off x="8754388" y="1233983"/>
            <a:ext cx="2454349" cy="1603003"/>
          </a:xfrm>
          <a:prstGeom prst="rect">
            <a:avLst/>
          </a:prstGeom>
        </p:spPr>
      </p:pic>
      <p:grpSp>
        <p:nvGrpSpPr>
          <p:cNvPr id="23" name="Group 22">
            <a:extLst>
              <a:ext uri="{FF2B5EF4-FFF2-40B4-BE49-F238E27FC236}">
                <a16:creationId xmlns:a16="http://schemas.microsoft.com/office/drawing/2014/main" id="{9BC7A985-1496-4F3A-BB9B-98F273E27E96}"/>
              </a:ext>
            </a:extLst>
          </p:cNvPr>
          <p:cNvGrpSpPr/>
          <p:nvPr/>
        </p:nvGrpSpPr>
        <p:grpSpPr>
          <a:xfrm>
            <a:off x="1720194" y="1141828"/>
            <a:ext cx="4526942" cy="3260034"/>
            <a:chOff x="1834101" y="1897202"/>
            <a:chExt cx="4526942" cy="3260034"/>
          </a:xfrm>
        </p:grpSpPr>
        <p:pic>
          <p:nvPicPr>
            <p:cNvPr id="6" name="Picture 5">
              <a:extLst>
                <a:ext uri="{FF2B5EF4-FFF2-40B4-BE49-F238E27FC236}">
                  <a16:creationId xmlns:a16="http://schemas.microsoft.com/office/drawing/2014/main" id="{BC3B05E9-CE22-463B-914A-614C00C58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4101" y="2035485"/>
              <a:ext cx="4526942" cy="2959923"/>
            </a:xfrm>
            <a:prstGeom prst="rect">
              <a:avLst/>
            </a:prstGeom>
          </p:spPr>
        </p:pic>
        <p:cxnSp>
          <p:nvCxnSpPr>
            <p:cNvPr id="8" name="Straight Connector 7">
              <a:extLst>
                <a:ext uri="{FF2B5EF4-FFF2-40B4-BE49-F238E27FC236}">
                  <a16:creationId xmlns:a16="http://schemas.microsoft.com/office/drawing/2014/main" id="{91BE0D07-9D07-4889-ADFF-668EABA948FA}"/>
                </a:ext>
              </a:extLst>
            </p:cNvPr>
            <p:cNvCxnSpPr>
              <a:cxnSpLocks/>
            </p:cNvCxnSpPr>
            <p:nvPr/>
          </p:nvCxnSpPr>
          <p:spPr>
            <a:xfrm flipH="1">
              <a:off x="2401294" y="1897202"/>
              <a:ext cx="151075" cy="3260034"/>
            </a:xfrm>
            <a:prstGeom prst="line">
              <a:avLst/>
            </a:prstGeom>
            <a:ln w="5715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0F789C9-920E-48B9-990B-211953B77A17}"/>
                </a:ext>
              </a:extLst>
            </p:cNvPr>
            <p:cNvCxnSpPr>
              <a:cxnSpLocks/>
            </p:cNvCxnSpPr>
            <p:nvPr/>
          </p:nvCxnSpPr>
          <p:spPr>
            <a:xfrm flipH="1">
              <a:off x="5605671" y="1962342"/>
              <a:ext cx="95415" cy="3194894"/>
            </a:xfrm>
            <a:prstGeom prst="line">
              <a:avLst/>
            </a:prstGeom>
            <a:ln w="57150">
              <a:solidFill>
                <a:srgbClr val="FFFF00"/>
              </a:solidFill>
              <a:prstDash val="lgDash"/>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F1B8518-7A6C-40FF-8563-D2ECA216F1C5}"/>
                </a:ext>
              </a:extLst>
            </p:cNvPr>
            <p:cNvCxnSpPr>
              <a:cxnSpLocks/>
            </p:cNvCxnSpPr>
            <p:nvPr/>
          </p:nvCxnSpPr>
          <p:spPr>
            <a:xfrm>
              <a:off x="2476830" y="4844674"/>
              <a:ext cx="3073179" cy="0"/>
            </a:xfrm>
            <a:prstGeom prst="straightConnector1">
              <a:avLst/>
            </a:prstGeom>
            <a:ln w="19050">
              <a:solidFill>
                <a:srgbClr val="FDFDF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30ED202-5275-4A61-95E8-99260DB127F1}"/>
                </a:ext>
              </a:extLst>
            </p:cNvPr>
            <p:cNvSpPr txBox="1"/>
            <p:nvPr/>
          </p:nvSpPr>
          <p:spPr>
            <a:xfrm>
              <a:off x="3440744" y="4306627"/>
              <a:ext cx="1145352" cy="461665"/>
            </a:xfrm>
            <a:prstGeom prst="rect">
              <a:avLst/>
            </a:prstGeom>
            <a:solidFill>
              <a:schemeClr val="bg1"/>
            </a:solidFill>
          </p:spPr>
          <p:txBody>
            <a:bodyPr wrap="square" rtlCol="0">
              <a:spAutoFit/>
            </a:bodyPr>
            <a:lstStyle/>
            <a:p>
              <a:pPr algn="ctr"/>
              <a:r>
                <a:rPr lang="en-US" sz="2400" dirty="0">
                  <a:latin typeface="Times New Roman" panose="02020603050405020304" pitchFamily="18" charset="0"/>
                  <a:cs typeface="Times New Roman" panose="02020603050405020304" pitchFamily="18" charset="0"/>
                </a:rPr>
                <a:t>1.83 in.</a:t>
              </a:r>
            </a:p>
          </p:txBody>
        </p:sp>
      </p:grpSp>
    </p:spTree>
    <p:extLst>
      <p:ext uri="{BB962C8B-B14F-4D97-AF65-F5344CB8AC3E}">
        <p14:creationId xmlns:p14="http://schemas.microsoft.com/office/powerpoint/2010/main" val="25519109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5297</TotalTime>
  <Words>627</Words>
  <Application>Microsoft Office PowerPoint</Application>
  <PresentationFormat>Widescreen</PresentationFormat>
  <Paragraphs>64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Jessica Yin</dc:creator>
  <cp:lastModifiedBy>Jessica Yin</cp:lastModifiedBy>
  <cp:revision>42</cp:revision>
  <dcterms:created xsi:type="dcterms:W3CDTF">2018-12-24T23:43:07Z</dcterms:created>
  <dcterms:modified xsi:type="dcterms:W3CDTF">2018-12-30T18:36:43Z</dcterms:modified>
</cp:coreProperties>
</file>